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2" r:id="rId5"/>
    <p:sldId id="263" r:id="rId6"/>
    <p:sldId id="259" r:id="rId7"/>
    <p:sldId id="260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4929A-1654-E902-928C-E0DE4AAB06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DA6EDF-02A9-BF02-E276-9D575034EE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DCFB3A-7AAE-EF63-BF06-43DD3CA0B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4F7C4-12C8-4F59-8658-BA0F32464CF0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0F2989-0882-9A6E-DC73-B8D558E68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21F0E1-4371-A8F7-0303-6C5E1F31C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33F71-ED6A-4C59-A229-D2EB54B28A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6087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77E12-AD3D-5FB8-DE27-818733A28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B9571E-6216-F505-2EE1-F01FC13029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357516-ECE5-1F93-E5AF-CF66E9266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4F7C4-12C8-4F59-8658-BA0F32464CF0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EE3D35-692A-28C0-29DF-9E43C83DD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14571E-6B1D-2097-322F-39160B4DE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33F71-ED6A-4C59-A229-D2EB54B28A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28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98D301-99B8-784D-CD0F-6E1515D173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CF722F-C2A1-B6C4-6E90-A3D859E67A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D995DE-6409-113C-DE90-15E115A8C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4F7C4-12C8-4F59-8658-BA0F32464CF0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B009B5-2349-3FDE-DE1B-1BFF9793C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2D7D16-CEC7-EB77-68EC-4B684BBA1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33F71-ED6A-4C59-A229-D2EB54B28A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355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24151-7156-645B-D486-42E59E297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35E89A-9455-DBA4-25AE-1C936A4AB3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AF6BC8-1ECD-FB8E-4CEC-F4E4E1F56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4F7C4-12C8-4F59-8658-BA0F32464CF0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E49BEC-5FE5-4A5E-9339-01E3552DF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DDBA43-1B5A-5B06-4C41-F790AC4EE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33F71-ED6A-4C59-A229-D2EB54B28A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94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38950-FE06-C6EF-B38D-B6DB90A36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A52A7B-E07A-F3DC-3EEB-8689EAE2A9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B3AAA2-37E0-9891-C8C9-FE15A3281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4F7C4-12C8-4F59-8658-BA0F32464CF0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A8232B-7D6B-A243-582F-09AB4B9A8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FB139C-9173-834F-B9B3-98E51F13B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33F71-ED6A-4C59-A229-D2EB54B28A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3134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7EBDF-0732-6207-9444-5DBF9BC35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A02E75-AF64-B691-AD4F-9D24B07D22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0D9BA9-C521-E0BF-6691-86FD34655E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83F527-D371-52F8-1C6A-63EF59066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4F7C4-12C8-4F59-8658-BA0F32464CF0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627ED2-0668-BD16-01CD-7844B5F91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9E6E0D-7349-8E0C-12D0-A90AF2659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33F71-ED6A-4C59-A229-D2EB54B28A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460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27B70-03A7-9F82-C7BD-48A2FA4AD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C9F5AB-49DE-E799-24C5-6A444DD08A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4097CE-4B72-B6F3-8F6A-ADFD61F8A0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CACB3A-CC9F-F2A7-5311-7C10F9E319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57DA4A-92F5-45E5-7F34-0D88FBBBFB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E6E6D8-6127-B0AA-4081-7FCBB77D8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4F7C4-12C8-4F59-8658-BA0F32464CF0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07EEA9-EFF9-7191-A4B0-38F5E7DF3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F6A691-04FC-BA84-2093-EF57CFF46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33F71-ED6A-4C59-A229-D2EB54B28A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195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21A1C-34FF-4A2B-AB94-5F57CC63C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9788E4-65EF-60E9-9143-36F62D747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4F7C4-12C8-4F59-8658-BA0F32464CF0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8EF9EF-98A4-88BA-F48F-74FF58643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63033D-31BC-3C7C-2BD3-CA7F0743D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33F71-ED6A-4C59-A229-D2EB54B28A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42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B0B3F4-D3DB-11C9-4DEE-25A902FAB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4F7C4-12C8-4F59-8658-BA0F32464CF0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2CBF23-B46C-1E78-D5FF-CB9673AB2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200B12-8206-40C5-3B27-B19EF7404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33F71-ED6A-4C59-A229-D2EB54B28A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661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ED613-B20A-38CD-2348-04AE62625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CBFDD6-BAA9-B008-7B76-AFA7F52C2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74F43F-BF87-C464-E2A9-F0FF1BBFFB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6BF038-2BE6-A0B8-3D12-500A3D692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4F7C4-12C8-4F59-8658-BA0F32464CF0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17D696-9947-E599-1262-9E0522EF9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67AC17-52D8-E5D6-3C51-33A81BB96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33F71-ED6A-4C59-A229-D2EB54B28A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918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413F4-803F-33C0-5B69-5D908C4E0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0A71F2-333C-7C0C-9E7F-E36AD47844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C303B3-BA46-6457-9902-4AEABDB068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8802A2-DE54-2A24-7AC3-3C3FA2619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4F7C4-12C8-4F59-8658-BA0F32464CF0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BC0B19-C57B-8DCE-0C38-196BF7842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D96725-B6D5-4510-C571-BD37094C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33F71-ED6A-4C59-A229-D2EB54B28A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3620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4D8AAD-116A-AABD-26C8-13C394DA6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815C4D-3D46-648F-C5CE-4321F060A3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DDADCD-6E86-CB2A-43A7-F279A56789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4F7C4-12C8-4F59-8658-BA0F32464CF0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E526F1-FFB2-D298-951A-472F59A459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4DC686-13F0-D5C2-7729-929B1D19D2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33F71-ED6A-4C59-A229-D2EB54B28A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0406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: Rounded Corners 86">
            <a:extLst>
              <a:ext uri="{FF2B5EF4-FFF2-40B4-BE49-F238E27FC236}">
                <a16:creationId xmlns:a16="http://schemas.microsoft.com/office/drawing/2014/main" id="{7EF20E7E-9E01-1CF0-BCAC-DAC3A517D69E}"/>
              </a:ext>
            </a:extLst>
          </p:cNvPr>
          <p:cNvSpPr/>
          <p:nvPr/>
        </p:nvSpPr>
        <p:spPr>
          <a:xfrm>
            <a:off x="10155962" y="4314784"/>
            <a:ext cx="1077554" cy="76173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0070C0"/>
                </a:solidFill>
              </a:ln>
              <a:solidFill>
                <a:srgbClr val="0070C0"/>
              </a:solidFill>
            </a:endParaRPr>
          </a:p>
        </p:txBody>
      </p:sp>
      <p:sp>
        <p:nvSpPr>
          <p:cNvPr id="90" name="Rectangle: Rounded Corners 89">
            <a:extLst>
              <a:ext uri="{FF2B5EF4-FFF2-40B4-BE49-F238E27FC236}">
                <a16:creationId xmlns:a16="http://schemas.microsoft.com/office/drawing/2014/main" id="{3531E5CC-8314-CC01-7CC6-B5858309AC03}"/>
              </a:ext>
            </a:extLst>
          </p:cNvPr>
          <p:cNvSpPr/>
          <p:nvPr/>
        </p:nvSpPr>
        <p:spPr>
          <a:xfrm>
            <a:off x="7346087" y="4300315"/>
            <a:ext cx="1077553" cy="142253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0070C0"/>
                </a:solidFill>
              </a:ln>
              <a:solidFill>
                <a:srgbClr val="0070C0"/>
              </a:solidFill>
            </a:endParaRPr>
          </a:p>
        </p:txBody>
      </p:sp>
      <p:sp>
        <p:nvSpPr>
          <p:cNvPr id="92" name="Rectangle: Rounded Corners 91">
            <a:extLst>
              <a:ext uri="{FF2B5EF4-FFF2-40B4-BE49-F238E27FC236}">
                <a16:creationId xmlns:a16="http://schemas.microsoft.com/office/drawing/2014/main" id="{3F538DF6-0EDE-22DE-9F5A-28EEE48064AC}"/>
              </a:ext>
            </a:extLst>
          </p:cNvPr>
          <p:cNvSpPr/>
          <p:nvPr/>
        </p:nvSpPr>
        <p:spPr>
          <a:xfrm>
            <a:off x="4352355" y="4300315"/>
            <a:ext cx="919053" cy="975311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0070C0"/>
                </a:solidFill>
              </a:ln>
              <a:solidFill>
                <a:srgbClr val="0070C0"/>
              </a:solidFill>
            </a:endParaRPr>
          </a:p>
        </p:txBody>
      </p:sp>
      <p:sp>
        <p:nvSpPr>
          <p:cNvPr id="94" name="Rectangle: Rounded Corners 93">
            <a:extLst>
              <a:ext uri="{FF2B5EF4-FFF2-40B4-BE49-F238E27FC236}">
                <a16:creationId xmlns:a16="http://schemas.microsoft.com/office/drawing/2014/main" id="{5CFE19F4-1DE2-9299-C2AE-090565067D84}"/>
              </a:ext>
            </a:extLst>
          </p:cNvPr>
          <p:cNvSpPr/>
          <p:nvPr/>
        </p:nvSpPr>
        <p:spPr>
          <a:xfrm>
            <a:off x="845246" y="4314785"/>
            <a:ext cx="1077552" cy="140806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0070C0"/>
                </a:solidFill>
              </a:ln>
              <a:solidFill>
                <a:srgbClr val="0070C0"/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39B3371-CACB-DCD4-1922-A635F369927C}"/>
              </a:ext>
            </a:extLst>
          </p:cNvPr>
          <p:cNvGrpSpPr/>
          <p:nvPr/>
        </p:nvGrpSpPr>
        <p:grpSpPr>
          <a:xfrm>
            <a:off x="3670603" y="275771"/>
            <a:ext cx="3907708" cy="1384995"/>
            <a:chOff x="3670603" y="275771"/>
            <a:chExt cx="3907708" cy="1384995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8A5CF28-E81E-A879-2669-02032C77C951}"/>
                </a:ext>
              </a:extLst>
            </p:cNvPr>
            <p:cNvSpPr txBox="1"/>
            <p:nvPr/>
          </p:nvSpPr>
          <p:spPr>
            <a:xfrm>
              <a:off x="5664133" y="275771"/>
              <a:ext cx="1914178" cy="12311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[Mary] Isabel DAWSON</a:t>
              </a:r>
            </a:p>
            <a:p>
              <a:pPr algn="ctr"/>
              <a:r>
                <a:rPr lang="en-GB" sz="1000" dirty="0"/>
                <a:t>born 6-Jan-1899</a:t>
              </a:r>
            </a:p>
            <a:p>
              <a:pPr algn="ctr"/>
              <a:r>
                <a:rPr lang="en-GB" sz="1000" dirty="0"/>
                <a:t>Woodford</a:t>
              </a:r>
            </a:p>
            <a:p>
              <a:pPr algn="ctr"/>
              <a:endParaRPr lang="en-GB" sz="1000" dirty="0"/>
            </a:p>
            <a:p>
              <a:pPr algn="ctr"/>
              <a:endParaRPr lang="en-GB" sz="1000" dirty="0"/>
            </a:p>
            <a:p>
              <a:pPr algn="ctr"/>
              <a:r>
                <a:rPr lang="en-GB" sz="1000" dirty="0"/>
                <a:t>died 27-Nov-1971</a:t>
              </a:r>
            </a:p>
            <a:p>
              <a:pPr algn="ctr"/>
              <a:r>
                <a:rPr lang="en-GB" sz="1000" dirty="0"/>
                <a:t>Barnes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38A98AC-1AEA-43AD-8B4B-A06FA231BD06}"/>
                </a:ext>
              </a:extLst>
            </p:cNvPr>
            <p:cNvSpPr txBox="1"/>
            <p:nvPr/>
          </p:nvSpPr>
          <p:spPr>
            <a:xfrm>
              <a:off x="5051746" y="275771"/>
              <a:ext cx="1281120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=</a:t>
              </a:r>
            </a:p>
            <a:p>
              <a:pPr algn="ctr"/>
              <a:r>
                <a:rPr lang="en-GB" sz="1000" dirty="0"/>
                <a:t> </a:t>
              </a:r>
            </a:p>
            <a:p>
              <a:pPr algn="ctr"/>
              <a:endParaRPr lang="en-GB" sz="1000" dirty="0"/>
            </a:p>
            <a:p>
              <a:pPr algn="ctr"/>
              <a:r>
                <a:rPr lang="en-GB" sz="1000" dirty="0"/>
                <a:t>married 14-Oct-1924</a:t>
              </a:r>
            </a:p>
            <a:p>
              <a:pPr algn="ctr"/>
              <a:r>
                <a:rPr lang="en-GB" sz="1000" dirty="0"/>
                <a:t>Walthamstow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68817DDE-BC5E-CDAF-F0F1-2302E84B8FCD}"/>
                </a:ext>
              </a:extLst>
            </p:cNvPr>
            <p:cNvSpPr txBox="1"/>
            <p:nvPr/>
          </p:nvSpPr>
          <p:spPr>
            <a:xfrm>
              <a:off x="3670603" y="275771"/>
              <a:ext cx="2040430" cy="13849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[Francis] Ralph PURCHAS</a:t>
              </a:r>
            </a:p>
            <a:p>
              <a:pPr algn="ctr"/>
              <a:r>
                <a:rPr lang="en-GB" sz="1000" dirty="0"/>
                <a:t>born 19-Jan-1902</a:t>
              </a:r>
            </a:p>
            <a:p>
              <a:pPr algn="ctr"/>
              <a:r>
                <a:rPr lang="en-GB" sz="1000" dirty="0"/>
                <a:t>Walthamstow</a:t>
              </a:r>
            </a:p>
            <a:p>
              <a:pPr algn="ctr"/>
              <a:endParaRPr lang="en-GB" sz="1000" dirty="0"/>
            </a:p>
            <a:p>
              <a:pPr algn="ctr"/>
              <a:endParaRPr lang="en-GB" sz="1000" dirty="0"/>
            </a:p>
            <a:p>
              <a:pPr algn="ctr"/>
              <a:r>
                <a:rPr lang="en-GB" sz="1000" dirty="0"/>
                <a:t>died 7-Sep-1939</a:t>
              </a:r>
            </a:p>
            <a:p>
              <a:pPr algn="ctr"/>
              <a:r>
                <a:rPr lang="en-GB" sz="1000" dirty="0"/>
                <a:t>Fulham</a:t>
              </a:r>
            </a:p>
            <a:p>
              <a:pPr algn="ctr"/>
              <a:endParaRPr lang="en-GB" sz="1000" dirty="0"/>
            </a:p>
          </p:txBody>
        </p:sp>
      </p:grp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A4F0F5F7-E894-3476-120D-7813100E3A4A}"/>
              </a:ext>
            </a:extLst>
          </p:cNvPr>
          <p:cNvCxnSpPr>
            <a:cxnSpLocks/>
          </p:cNvCxnSpPr>
          <p:nvPr/>
        </p:nvCxnSpPr>
        <p:spPr>
          <a:xfrm flipV="1">
            <a:off x="5724040" y="1199101"/>
            <a:ext cx="0" cy="5020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63334657-B2FE-DF45-5739-D7E66C166EB4}"/>
              </a:ext>
            </a:extLst>
          </p:cNvPr>
          <p:cNvCxnSpPr>
            <a:cxnSpLocks/>
          </p:cNvCxnSpPr>
          <p:nvPr/>
        </p:nvCxnSpPr>
        <p:spPr>
          <a:xfrm>
            <a:off x="7373323" y="1701149"/>
            <a:ext cx="1" cy="3308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E4FE5AE7-3D01-31E8-7FF6-7DC5CEAEB476}"/>
              </a:ext>
            </a:extLst>
          </p:cNvPr>
          <p:cNvCxnSpPr>
            <a:cxnSpLocks/>
          </p:cNvCxnSpPr>
          <p:nvPr/>
        </p:nvCxnSpPr>
        <p:spPr>
          <a:xfrm>
            <a:off x="5416551" y="1701149"/>
            <a:ext cx="1" cy="3308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>
            <a:extLst>
              <a:ext uri="{FF2B5EF4-FFF2-40B4-BE49-F238E27FC236}">
                <a16:creationId xmlns:a16="http://schemas.microsoft.com/office/drawing/2014/main" id="{90CE795A-A30A-13D1-CF00-482B52615F9A}"/>
              </a:ext>
            </a:extLst>
          </p:cNvPr>
          <p:cNvGrpSpPr/>
          <p:nvPr/>
        </p:nvGrpSpPr>
        <p:grpSpPr>
          <a:xfrm>
            <a:off x="9725994" y="2032000"/>
            <a:ext cx="2027278" cy="3080330"/>
            <a:chOff x="-288864" y="2032000"/>
            <a:chExt cx="2027278" cy="3080330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61C5B5BD-8CCF-AADF-6227-4F58D6E8FA79}"/>
                </a:ext>
              </a:extLst>
            </p:cNvPr>
            <p:cNvSpPr txBox="1"/>
            <p:nvPr/>
          </p:nvSpPr>
          <p:spPr>
            <a:xfrm>
              <a:off x="-288864" y="2032000"/>
              <a:ext cx="960519" cy="15106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Kenneth</a:t>
              </a:r>
            </a:p>
            <a:p>
              <a:pPr algn="ctr"/>
              <a:r>
                <a:rPr lang="en-GB" sz="1400" b="1" dirty="0"/>
                <a:t>John</a:t>
              </a:r>
            </a:p>
            <a:p>
              <a:pPr algn="ctr"/>
              <a:r>
                <a:rPr lang="en-GB" sz="1400" b="1" dirty="0"/>
                <a:t>MILLS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b. 14-Jun-1927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GB" sz="600" dirty="0">
                <a:solidFill>
                  <a:prstClr val="black"/>
                </a:solidFill>
                <a:latin typeface="Calibri" panose="020F0502020204030204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GB" sz="1000" b="1" dirty="0">
                <a:solidFill>
                  <a:prstClr val="black"/>
                </a:solidFill>
                <a:latin typeface="Calibri" panose="020F0502020204030204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GB" sz="1000" b="1" dirty="0">
                <a:solidFill>
                  <a:prstClr val="black"/>
                </a:solidFill>
                <a:latin typeface="Calibri" panose="020F0502020204030204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000" dirty="0"/>
                <a:t>d. 7-Dec-2015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DA907EC-35FB-CD48-B1A7-33F652E45102}"/>
                </a:ext>
              </a:extLst>
            </p:cNvPr>
            <p:cNvSpPr txBox="1"/>
            <p:nvPr/>
          </p:nvSpPr>
          <p:spPr>
            <a:xfrm>
              <a:off x="285209" y="2032000"/>
              <a:ext cx="944489" cy="3080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=</a:t>
              </a:r>
            </a:p>
            <a:p>
              <a:pPr algn="ctr"/>
              <a:endParaRPr lang="en-GB" sz="1400" b="1" dirty="0"/>
            </a:p>
            <a:p>
              <a:pPr algn="ctr"/>
              <a:endParaRPr lang="en-GB" sz="1000" b="1" dirty="0"/>
            </a:p>
            <a:p>
              <a:pPr algn="ctr"/>
              <a:endParaRPr lang="en-GB" sz="1000" b="1" dirty="0"/>
            </a:p>
            <a:p>
              <a:pPr algn="ctr"/>
              <a:endParaRPr lang="en-GB" sz="1000" b="1" dirty="0"/>
            </a:p>
            <a:p>
              <a:pPr algn="ctr"/>
              <a:r>
                <a:rPr lang="en-GB" sz="1000" dirty="0"/>
                <a:t>m. 4-Sep-1954</a:t>
              </a:r>
            </a:p>
            <a:p>
              <a:pPr algn="ctr"/>
              <a:r>
                <a:rPr lang="en-GB" sz="1000" dirty="0"/>
                <a:t>Roehampton</a:t>
              </a:r>
            </a:p>
            <a:p>
              <a:pPr algn="ctr"/>
              <a:endParaRPr lang="en-GB" sz="1000" dirty="0"/>
            </a:p>
            <a:p>
              <a:pPr algn="ctr"/>
              <a:endParaRPr lang="en-GB" sz="1000" dirty="0"/>
            </a:p>
            <a:p>
              <a:pPr algn="ctr"/>
              <a:endParaRPr lang="en-GB" sz="1000" dirty="0"/>
            </a:p>
            <a:p>
              <a:pPr algn="ctr"/>
              <a:endParaRPr lang="en-GB" sz="1000" dirty="0"/>
            </a:p>
            <a:p>
              <a:pPr algn="ctr"/>
              <a:endParaRPr lang="en-GB" sz="1000" dirty="0"/>
            </a:p>
            <a:p>
              <a:pPr algn="ctr"/>
              <a:endParaRPr lang="en-GB" sz="1000" dirty="0"/>
            </a:p>
            <a:p>
              <a:pPr algn="ctr"/>
              <a:endParaRPr lang="en-GB" sz="1000" dirty="0"/>
            </a:p>
            <a:p>
              <a:pPr algn="ctr">
                <a:spcBef>
                  <a:spcPts val="500"/>
                </a:spcBef>
              </a:pPr>
              <a:r>
                <a:rPr lang="en-GB" sz="1400" b="1" dirty="0"/>
                <a:t>Elizabeth</a:t>
              </a:r>
            </a:p>
            <a:p>
              <a:pPr algn="ctr"/>
              <a:r>
                <a:rPr lang="en-GB" sz="1400" b="1" dirty="0"/>
                <a:t>Clifford</a:t>
              </a:r>
            </a:p>
            <a:p>
              <a:pPr algn="ctr"/>
              <a:r>
                <a:rPr lang="en-GB" sz="1400" b="1" dirty="0"/>
                <a:t>Philip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29AE7991-E916-FC43-EEB8-720996103905}"/>
                </a:ext>
              </a:extLst>
            </p:cNvPr>
            <p:cNvSpPr txBox="1"/>
            <p:nvPr/>
          </p:nvSpPr>
          <p:spPr>
            <a:xfrm>
              <a:off x="763467" y="2032000"/>
              <a:ext cx="974947" cy="16645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Anne</a:t>
              </a:r>
            </a:p>
            <a:p>
              <a:pPr algn="ctr"/>
              <a:r>
                <a:rPr lang="en-GB" sz="1400" b="1" dirty="0"/>
                <a:t>Veronica</a:t>
              </a:r>
            </a:p>
            <a:p>
              <a:pPr algn="ctr"/>
              <a:r>
                <a:rPr lang="en-GB" sz="1000" dirty="0"/>
                <a:t>b. 24-Feb-1932</a:t>
              </a:r>
            </a:p>
            <a:p>
              <a:pPr algn="ctr"/>
              <a:endParaRPr lang="en-GB" sz="1000" dirty="0"/>
            </a:p>
            <a:p>
              <a:pPr algn="ctr"/>
              <a:endParaRPr lang="en-GB" sz="1000" dirty="0"/>
            </a:p>
            <a:p>
              <a:pPr algn="ctr"/>
              <a:endParaRPr lang="en-GB" sz="1000" dirty="0"/>
            </a:p>
            <a:p>
              <a:pPr algn="ctr"/>
              <a:endParaRPr lang="en-GB" sz="1000" dirty="0"/>
            </a:p>
            <a:p>
              <a:pPr algn="ctr">
                <a:spcBef>
                  <a:spcPts val="500"/>
                </a:spcBef>
              </a:pPr>
              <a:r>
                <a:rPr lang="en-GB" sz="1000" dirty="0"/>
                <a:t>d. 18-Jul-2020</a:t>
              </a:r>
            </a:p>
            <a:p>
              <a:pPr algn="ctr"/>
              <a:r>
                <a:rPr lang="en-GB" sz="1000" dirty="0"/>
                <a:t>Purley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1153A372-1857-952C-ED03-DA92549D2118}"/>
              </a:ext>
            </a:extLst>
          </p:cNvPr>
          <p:cNvGrpSpPr/>
          <p:nvPr/>
        </p:nvGrpSpPr>
        <p:grpSpPr>
          <a:xfrm>
            <a:off x="6814043" y="2032000"/>
            <a:ext cx="2203336" cy="3726661"/>
            <a:chOff x="-486645" y="2032000"/>
            <a:chExt cx="2203336" cy="3726661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E98B6F1C-7832-7E78-48A5-83C91A084EB1}"/>
                </a:ext>
              </a:extLst>
            </p:cNvPr>
            <p:cNvSpPr txBox="1"/>
            <p:nvPr/>
          </p:nvSpPr>
          <p:spPr>
            <a:xfrm>
              <a:off x="-486645" y="2032000"/>
              <a:ext cx="1152880" cy="17030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Derek</a:t>
              </a:r>
            </a:p>
            <a:p>
              <a:pPr algn="ctr"/>
              <a:r>
                <a:rPr lang="en-GB" sz="1400" b="1" dirty="0"/>
                <a:t>Bernard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b. Feb-1929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GB" sz="1000" dirty="0">
                <a:solidFill>
                  <a:prstClr val="black"/>
                </a:solidFill>
                <a:latin typeface="Calibri" panose="020F0502020204030204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8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GB" sz="1000" dirty="0">
                <a:solidFill>
                  <a:prstClr val="black"/>
                </a:solidFill>
                <a:latin typeface="Calibri" panose="020F0502020204030204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GB" sz="1000" dirty="0">
                <a:solidFill>
                  <a:prstClr val="black"/>
                </a:solidFill>
                <a:latin typeface="Calibri" panose="020F0502020204030204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GB" sz="1000" dirty="0"/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000" dirty="0"/>
                <a:t>d. 11-Aug-2004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000" dirty="0"/>
                <a:t>Moreton-in-Marsh	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28E91D93-5911-AE9F-71BC-1CB710EF0A14}"/>
                </a:ext>
              </a:extLst>
            </p:cNvPr>
            <p:cNvSpPr txBox="1"/>
            <p:nvPr/>
          </p:nvSpPr>
          <p:spPr>
            <a:xfrm>
              <a:off x="129123" y="2032000"/>
              <a:ext cx="879280" cy="37266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=</a:t>
              </a:r>
            </a:p>
            <a:p>
              <a:pPr algn="ctr"/>
              <a:endParaRPr lang="en-GB" sz="1400" b="1" dirty="0"/>
            </a:p>
            <a:p>
              <a:pPr algn="ctr"/>
              <a:endParaRPr lang="en-GB" sz="1000" b="1" dirty="0"/>
            </a:p>
            <a:p>
              <a:pPr algn="ctr"/>
              <a:endParaRPr lang="en-GB" sz="1000" b="1" dirty="0"/>
            </a:p>
            <a:p>
              <a:pPr algn="ctr"/>
              <a:endParaRPr lang="en-GB" sz="1000" b="1" dirty="0"/>
            </a:p>
            <a:p>
              <a:pPr algn="ctr"/>
              <a:endParaRPr lang="en-GB" sz="1000" dirty="0"/>
            </a:p>
            <a:p>
              <a:pPr algn="ctr"/>
              <a:r>
                <a:rPr lang="en-GB" sz="1000" dirty="0"/>
                <a:t>m. 1952</a:t>
              </a:r>
            </a:p>
            <a:p>
              <a:pPr algn="ctr"/>
              <a:endParaRPr lang="en-GB" sz="1000" dirty="0"/>
            </a:p>
            <a:p>
              <a:pPr algn="ctr"/>
              <a:endParaRPr lang="en-GB" sz="1000" dirty="0"/>
            </a:p>
            <a:p>
              <a:pPr algn="ctr"/>
              <a:endParaRPr lang="en-GB" sz="1000" dirty="0"/>
            </a:p>
            <a:p>
              <a:pPr algn="ctr"/>
              <a:endParaRPr lang="en-GB" sz="1000" dirty="0"/>
            </a:p>
            <a:p>
              <a:pPr algn="ctr"/>
              <a:endParaRPr lang="en-GB" sz="1000" dirty="0"/>
            </a:p>
            <a:p>
              <a:pPr algn="ctr"/>
              <a:endParaRPr lang="en-GB" sz="1000" dirty="0"/>
            </a:p>
            <a:p>
              <a:pPr algn="ctr"/>
              <a:endParaRPr lang="en-GB" sz="1000" dirty="0"/>
            </a:p>
            <a:p>
              <a:pPr algn="ctr">
                <a:spcBef>
                  <a:spcPts val="500"/>
                </a:spcBef>
              </a:pPr>
              <a:r>
                <a:rPr lang="en-GB" sz="1400" b="1" dirty="0"/>
                <a:t>Simon</a:t>
              </a:r>
            </a:p>
            <a:p>
              <a:pPr algn="ctr"/>
              <a:r>
                <a:rPr lang="en-GB" sz="1400" b="1" dirty="0"/>
                <a:t>Fiona</a:t>
              </a:r>
            </a:p>
            <a:p>
              <a:pPr algn="ctr"/>
              <a:r>
                <a:rPr lang="en-GB" sz="1400" b="1" dirty="0"/>
                <a:t>Nicola</a:t>
              </a:r>
            </a:p>
            <a:p>
              <a:pPr algn="ctr"/>
              <a:r>
                <a:rPr lang="en-GB" sz="1400" b="1" dirty="0"/>
                <a:t>Helen</a:t>
              </a:r>
            </a:p>
            <a:p>
              <a:pPr algn="ctr"/>
              <a:r>
                <a:rPr lang="en-GB" sz="1400" b="1" dirty="0"/>
                <a:t>Charlotte</a:t>
              </a:r>
            </a:p>
            <a:p>
              <a:pPr algn="ctr"/>
              <a:r>
                <a:rPr lang="en-GB" sz="1400" b="1" dirty="0"/>
                <a:t>Harriet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60873BDC-D5E9-8662-3167-7009F2807806}"/>
                </a:ext>
              </a:extLst>
            </p:cNvPr>
            <p:cNvSpPr txBox="1"/>
            <p:nvPr/>
          </p:nvSpPr>
          <p:spPr>
            <a:xfrm>
              <a:off x="756172" y="2032000"/>
              <a:ext cx="960519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Margaret</a:t>
              </a:r>
            </a:p>
            <a:p>
              <a:pPr algn="ctr"/>
              <a:r>
                <a:rPr lang="en-GB" sz="1400" b="1" dirty="0"/>
                <a:t>Ann</a:t>
              </a:r>
            </a:p>
            <a:p>
              <a:pPr algn="ctr"/>
              <a:r>
                <a:rPr lang="en-GB" sz="1400" b="1" dirty="0"/>
                <a:t>Lydia</a:t>
              </a:r>
            </a:p>
            <a:p>
              <a:pPr algn="ctr"/>
              <a:r>
                <a:rPr lang="en-GB" sz="1400" b="1" dirty="0"/>
                <a:t>HAW</a:t>
              </a:r>
            </a:p>
            <a:p>
              <a:pPr algn="ctr"/>
              <a:r>
                <a:rPr lang="en-GB" sz="1000" dirty="0"/>
                <a:t>b. 18-Jun-1929</a:t>
              </a:r>
            </a:p>
            <a:p>
              <a:pPr algn="ctr"/>
              <a:endParaRPr lang="en-GB" sz="1000" dirty="0"/>
            </a:p>
            <a:p>
              <a:pPr algn="ctr"/>
              <a:endParaRPr lang="en-GB" sz="1000" dirty="0"/>
            </a:p>
            <a:p>
              <a:pPr algn="ctr"/>
              <a:r>
                <a:rPr lang="en-GB" sz="1000" dirty="0"/>
                <a:t>d. 6-Jul-2021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74D7A64E-A620-7D09-C42D-E4FA85B719B2}"/>
              </a:ext>
            </a:extLst>
          </p:cNvPr>
          <p:cNvGrpSpPr/>
          <p:nvPr/>
        </p:nvGrpSpPr>
        <p:grpSpPr>
          <a:xfrm>
            <a:off x="3742435" y="2032000"/>
            <a:ext cx="2157747" cy="3508653"/>
            <a:chOff x="84832" y="2032000"/>
            <a:chExt cx="2157747" cy="3508653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64C70D9B-56E1-2192-A50B-A81DA463B841}"/>
                </a:ext>
              </a:extLst>
            </p:cNvPr>
            <p:cNvSpPr txBox="1"/>
            <p:nvPr/>
          </p:nvSpPr>
          <p:spPr>
            <a:xfrm>
              <a:off x="84832" y="2032000"/>
              <a:ext cx="938847" cy="15722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[Henry]</a:t>
              </a:r>
            </a:p>
            <a:p>
              <a:pPr algn="ctr"/>
              <a:r>
                <a:rPr lang="en-GB" sz="1400" b="1" dirty="0"/>
                <a:t>Alexander</a:t>
              </a:r>
            </a:p>
            <a:p>
              <a:pPr algn="ctr"/>
              <a:r>
                <a:rPr lang="en-GB" sz="1400" b="1" dirty="0"/>
                <a:t>DAWSON</a:t>
              </a:r>
            </a:p>
            <a:p>
              <a:pPr algn="ctr"/>
              <a:r>
                <a:rPr lang="en-GB" sz="1000" dirty="0"/>
                <a:t>b. 7-Feb1925</a:t>
              </a:r>
            </a:p>
            <a:p>
              <a:pPr algn="ctr"/>
              <a:endParaRPr lang="en-GB" sz="1000" b="1" dirty="0"/>
            </a:p>
            <a:p>
              <a:pPr algn="ctr"/>
              <a:endParaRPr lang="en-GB" sz="1000" b="1" dirty="0"/>
            </a:p>
            <a:p>
              <a:pPr algn="ctr"/>
              <a:endParaRPr lang="en-GB" sz="1000" b="1" dirty="0"/>
            </a:p>
            <a:p>
              <a:pPr algn="ctr">
                <a:spcBef>
                  <a:spcPts val="500"/>
                </a:spcBef>
              </a:pPr>
              <a:r>
                <a:rPr lang="en-GB" sz="1000" dirty="0"/>
                <a:t>d. 9-Jul-2015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2B275DB7-1B70-BC21-5E11-4EA0CE343E2D}"/>
                </a:ext>
              </a:extLst>
            </p:cNvPr>
            <p:cNvSpPr txBox="1"/>
            <p:nvPr/>
          </p:nvSpPr>
          <p:spPr>
            <a:xfrm>
              <a:off x="340456" y="2032000"/>
              <a:ext cx="1617751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=</a:t>
              </a:r>
            </a:p>
            <a:p>
              <a:pPr algn="ctr"/>
              <a:endParaRPr lang="en-GB" sz="1400" b="1" dirty="0"/>
            </a:p>
            <a:p>
              <a:pPr algn="ctr"/>
              <a:endParaRPr lang="en-GB" sz="1400" b="1" dirty="0"/>
            </a:p>
            <a:p>
              <a:pPr algn="ctr"/>
              <a:endParaRPr lang="en-GB" sz="1000" b="1" dirty="0"/>
            </a:p>
            <a:p>
              <a:pPr algn="ctr"/>
              <a:endParaRPr lang="en-GB" sz="1000" b="1" dirty="0"/>
            </a:p>
            <a:p>
              <a:pPr algn="ctr"/>
              <a:r>
                <a:rPr lang="en-GB" sz="1000" dirty="0"/>
                <a:t>m. 1950</a:t>
              </a:r>
            </a:p>
            <a:p>
              <a:pPr algn="ctr"/>
              <a:r>
                <a:rPr lang="en-GB" sz="1000" dirty="0"/>
                <a:t>Holy Trinity, Hammersmith</a:t>
              </a:r>
              <a:r>
                <a:rPr lang="en-GB" sz="1000" b="1" dirty="0"/>
                <a:t> </a:t>
              </a:r>
            </a:p>
            <a:p>
              <a:pPr algn="ctr"/>
              <a:endParaRPr lang="en-GB" sz="1000" dirty="0"/>
            </a:p>
            <a:p>
              <a:pPr algn="ctr"/>
              <a:endParaRPr lang="en-GB" sz="1000" dirty="0"/>
            </a:p>
            <a:p>
              <a:pPr algn="ctr"/>
              <a:endParaRPr lang="en-GB" sz="1000" dirty="0"/>
            </a:p>
            <a:p>
              <a:pPr algn="ctr"/>
              <a:endParaRPr lang="en-GB" sz="1000" dirty="0"/>
            </a:p>
            <a:p>
              <a:pPr algn="ctr"/>
              <a:endParaRPr lang="en-GB" sz="1000" dirty="0"/>
            </a:p>
            <a:p>
              <a:pPr algn="ctr"/>
              <a:endParaRPr lang="en-GB" sz="1000" dirty="0"/>
            </a:p>
            <a:p>
              <a:pPr algn="ctr"/>
              <a:endParaRPr lang="en-GB" sz="1000" dirty="0"/>
            </a:p>
            <a:p>
              <a:pPr algn="ctr"/>
              <a:r>
                <a:rPr lang="en-GB" sz="1400" b="1" dirty="0"/>
                <a:t>John</a:t>
              </a:r>
            </a:p>
            <a:p>
              <a:pPr algn="ctr"/>
              <a:r>
                <a:rPr lang="en-GB" sz="1400" b="1" dirty="0"/>
                <a:t>Catherine</a:t>
              </a:r>
            </a:p>
            <a:p>
              <a:pPr algn="ctr"/>
              <a:r>
                <a:rPr lang="en-GB" sz="1400" b="1" i="1" dirty="0"/>
                <a:t>Mary</a:t>
              </a:r>
            </a:p>
            <a:p>
              <a:pPr algn="ctr"/>
              <a:r>
                <a:rPr lang="en-GB" sz="1400" b="1" dirty="0"/>
                <a:t>Sarah</a:t>
              </a:r>
            </a:p>
            <a:p>
              <a:pPr algn="ctr"/>
              <a:endParaRPr lang="en-GB" sz="1400" dirty="0"/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C0C1B0C1-B0E9-1FB6-14BF-31D913A97CCB}"/>
                </a:ext>
              </a:extLst>
            </p:cNvPr>
            <p:cNvSpPr txBox="1"/>
            <p:nvPr/>
          </p:nvSpPr>
          <p:spPr>
            <a:xfrm>
              <a:off x="1333356" y="2032000"/>
              <a:ext cx="909223" cy="15722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Margaret</a:t>
              </a:r>
            </a:p>
            <a:p>
              <a:pPr algn="ctr"/>
              <a:r>
                <a:rPr lang="en-GB" sz="1400" b="1" dirty="0"/>
                <a:t>Mary</a:t>
              </a:r>
            </a:p>
            <a:p>
              <a:pPr algn="ctr"/>
              <a:r>
                <a:rPr lang="en-GB" sz="1400" b="1" dirty="0"/>
                <a:t>Veronica</a:t>
              </a:r>
            </a:p>
            <a:p>
              <a:pPr algn="ctr"/>
              <a:r>
                <a:rPr lang="en-GB" sz="1000" dirty="0"/>
                <a:t>b. 8-Sep-1927</a:t>
              </a:r>
            </a:p>
            <a:p>
              <a:pPr algn="ctr"/>
              <a:endParaRPr lang="en-GB" sz="1000" dirty="0"/>
            </a:p>
            <a:p>
              <a:pPr algn="ctr"/>
              <a:endParaRPr lang="en-GB" sz="1000" dirty="0"/>
            </a:p>
            <a:p>
              <a:pPr algn="ctr"/>
              <a:endParaRPr lang="en-GB" sz="1000" dirty="0"/>
            </a:p>
            <a:p>
              <a:pPr algn="ctr">
                <a:spcBef>
                  <a:spcPts val="500"/>
                </a:spcBef>
              </a:pPr>
              <a:r>
                <a:rPr lang="en-GB" sz="1000" dirty="0"/>
                <a:t>d. 9-Oct-2004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EED64CB6-932B-DD74-A81D-B339B02AB9A7}"/>
              </a:ext>
            </a:extLst>
          </p:cNvPr>
          <p:cNvGrpSpPr/>
          <p:nvPr/>
        </p:nvGrpSpPr>
        <p:grpSpPr>
          <a:xfrm>
            <a:off x="254092" y="2032000"/>
            <a:ext cx="2193032" cy="3726661"/>
            <a:chOff x="-311968" y="2032000"/>
            <a:chExt cx="2193032" cy="3726661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3115BA44-E206-385D-4780-1763FF75D751}"/>
                </a:ext>
              </a:extLst>
            </p:cNvPr>
            <p:cNvSpPr txBox="1"/>
            <p:nvPr/>
          </p:nvSpPr>
          <p:spPr>
            <a:xfrm>
              <a:off x="-311968" y="2032000"/>
              <a:ext cx="1064779" cy="15106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Joseph</a:t>
              </a:r>
            </a:p>
            <a:p>
              <a:pPr algn="ctr"/>
              <a:r>
                <a:rPr lang="en-GB" sz="1400" b="1" dirty="0"/>
                <a:t>MATTHEWS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b. 18-Apr-1923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Dublin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d. 22-Sep-1996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000" dirty="0">
                  <a:solidFill>
                    <a:prstClr val="black"/>
                  </a:solidFill>
                  <a:latin typeface="Calibri" panose="020F0502020204030204"/>
                </a:rPr>
                <a:t>Hammersmith</a:t>
              </a:r>
              <a:endParaRPr lang="en-GB" sz="1400" b="1" dirty="0"/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53BB3691-2D59-E118-8A61-EB2810AAD22B}"/>
                </a:ext>
              </a:extLst>
            </p:cNvPr>
            <p:cNvSpPr txBox="1"/>
            <p:nvPr/>
          </p:nvSpPr>
          <p:spPr>
            <a:xfrm>
              <a:off x="21147" y="2032000"/>
              <a:ext cx="1617752" cy="37266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=</a:t>
              </a:r>
            </a:p>
            <a:p>
              <a:pPr algn="ctr"/>
              <a:endParaRPr lang="en-GB" sz="1400" b="1" dirty="0"/>
            </a:p>
            <a:p>
              <a:pPr algn="ctr"/>
              <a:endParaRPr lang="en-GB" sz="1000" b="1" dirty="0"/>
            </a:p>
            <a:p>
              <a:pPr algn="ctr"/>
              <a:endParaRPr lang="en-GB" sz="1000" b="1" dirty="0"/>
            </a:p>
            <a:p>
              <a:pPr algn="ctr"/>
              <a:r>
                <a:rPr lang="en-GB" sz="1000" dirty="0"/>
                <a:t>m. 17-Aug-1949</a:t>
              </a:r>
            </a:p>
            <a:p>
              <a:pPr algn="ctr"/>
              <a:r>
                <a:rPr lang="en-GB" sz="1000" dirty="0"/>
                <a:t>Holy Trinity, Hammersmith</a:t>
              </a:r>
              <a:r>
                <a:rPr lang="en-GB" sz="1000" b="1" dirty="0"/>
                <a:t> </a:t>
              </a:r>
            </a:p>
            <a:p>
              <a:pPr algn="ctr"/>
              <a:endParaRPr lang="en-GB" sz="1000" b="1" dirty="0"/>
            </a:p>
            <a:p>
              <a:pPr algn="ctr"/>
              <a:endParaRPr lang="en-GB" sz="1000" b="1" dirty="0"/>
            </a:p>
            <a:p>
              <a:pPr algn="ctr"/>
              <a:endParaRPr lang="en-GB" sz="1000" b="1" dirty="0"/>
            </a:p>
            <a:p>
              <a:pPr algn="ctr"/>
              <a:endParaRPr lang="en-GB" sz="1000" b="1" dirty="0"/>
            </a:p>
            <a:p>
              <a:pPr algn="ctr"/>
              <a:endParaRPr lang="en-GB" sz="1000" b="1" dirty="0"/>
            </a:p>
            <a:p>
              <a:pPr algn="ctr"/>
              <a:endParaRPr lang="en-GB" sz="1000" b="1" dirty="0"/>
            </a:p>
            <a:p>
              <a:pPr algn="ctr"/>
              <a:endParaRPr lang="en-GB" sz="1000" b="1" dirty="0"/>
            </a:p>
            <a:p>
              <a:pPr algn="ctr"/>
              <a:endParaRPr lang="en-GB" sz="1000" b="1" dirty="0"/>
            </a:p>
            <a:p>
              <a:pPr algn="ctr">
                <a:spcBef>
                  <a:spcPts val="500"/>
                </a:spcBef>
              </a:pPr>
              <a:r>
                <a:rPr lang="en-GB" sz="1400" b="1" dirty="0"/>
                <a:t>Frances</a:t>
              </a:r>
            </a:p>
            <a:p>
              <a:pPr algn="ctr"/>
              <a:r>
                <a:rPr lang="en-GB" sz="1400" b="1" dirty="0"/>
                <a:t>Christina</a:t>
              </a:r>
            </a:p>
            <a:p>
              <a:pPr algn="ctr"/>
              <a:r>
                <a:rPr lang="en-GB" sz="1400" b="1" dirty="0"/>
                <a:t>Maureen</a:t>
              </a:r>
            </a:p>
            <a:p>
              <a:pPr algn="ctr"/>
              <a:r>
                <a:rPr lang="en-GB" sz="1400" b="1" dirty="0"/>
                <a:t>Brian</a:t>
              </a:r>
            </a:p>
            <a:p>
              <a:pPr algn="ctr"/>
              <a:r>
                <a:rPr lang="en-GB" sz="1400" b="1" dirty="0"/>
                <a:t>George</a:t>
              </a:r>
            </a:p>
            <a:p>
              <a:pPr algn="ctr"/>
              <a:r>
                <a:rPr lang="en-GB" sz="1400" b="1" dirty="0"/>
                <a:t>Patricia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ECEFF841-48BD-A19F-E2CC-45F6081EB97A}"/>
                </a:ext>
              </a:extLst>
            </p:cNvPr>
            <p:cNvSpPr txBox="1"/>
            <p:nvPr/>
          </p:nvSpPr>
          <p:spPr>
            <a:xfrm>
              <a:off x="882073" y="2032000"/>
              <a:ext cx="998991" cy="15106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Mary</a:t>
              </a:r>
            </a:p>
            <a:p>
              <a:pPr algn="ctr"/>
              <a:r>
                <a:rPr lang="en-GB" sz="1400" b="1" dirty="0"/>
                <a:t>Isabel</a:t>
              </a:r>
            </a:p>
            <a:p>
              <a:pPr algn="ctr"/>
              <a:r>
                <a:rPr lang="en-GB" sz="1000" dirty="0"/>
                <a:t>b. 27-Mar-1926</a:t>
              </a:r>
            </a:p>
            <a:p>
              <a:pPr algn="ctr"/>
              <a:r>
                <a:rPr lang="en-GB" sz="1000" dirty="0"/>
                <a:t>Walthamstow</a:t>
              </a:r>
            </a:p>
            <a:p>
              <a:pPr algn="ctr"/>
              <a:endParaRPr lang="en-GB" sz="1000" dirty="0"/>
            </a:p>
            <a:p>
              <a:pPr algn="ctr"/>
              <a:endParaRPr lang="en-GB" sz="1000" dirty="0"/>
            </a:p>
            <a:p>
              <a:pPr algn="ctr">
                <a:spcBef>
                  <a:spcPts val="500"/>
                </a:spcBef>
              </a:pPr>
              <a:r>
                <a:rPr lang="en-GB" sz="1000" dirty="0"/>
                <a:t>d. 14-Jul-2012</a:t>
              </a:r>
            </a:p>
            <a:p>
              <a:pPr algn="ctr"/>
              <a:r>
                <a:rPr lang="en-GB" sz="1000" dirty="0"/>
                <a:t>Barnes</a:t>
              </a:r>
            </a:p>
          </p:txBody>
        </p:sp>
      </p:grp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AA1FF7FA-D889-FBBC-FA88-36C2E50B227B}"/>
              </a:ext>
            </a:extLst>
          </p:cNvPr>
          <p:cNvCxnSpPr>
            <a:cxnSpLocks/>
          </p:cNvCxnSpPr>
          <p:nvPr/>
        </p:nvCxnSpPr>
        <p:spPr>
          <a:xfrm>
            <a:off x="11219617" y="1701149"/>
            <a:ext cx="1" cy="3308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CCBFAD50-B09C-6A1F-4C3D-8A9F177AD362}"/>
              </a:ext>
            </a:extLst>
          </p:cNvPr>
          <p:cNvCxnSpPr>
            <a:cxnSpLocks/>
          </p:cNvCxnSpPr>
          <p:nvPr/>
        </p:nvCxnSpPr>
        <p:spPr>
          <a:xfrm>
            <a:off x="10736268" y="3448807"/>
            <a:ext cx="0" cy="845434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E2825490-21CD-1EC1-6610-E9D505965816}"/>
              </a:ext>
            </a:extLst>
          </p:cNvPr>
          <p:cNvCxnSpPr>
            <a:cxnSpLocks/>
          </p:cNvCxnSpPr>
          <p:nvPr/>
        </p:nvCxnSpPr>
        <p:spPr>
          <a:xfrm>
            <a:off x="1976658" y="1701149"/>
            <a:ext cx="1" cy="3308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FC5D1E44-C4AF-399B-5763-274827E8CDC9}"/>
              </a:ext>
            </a:extLst>
          </p:cNvPr>
          <p:cNvCxnSpPr>
            <a:cxnSpLocks/>
          </p:cNvCxnSpPr>
          <p:nvPr/>
        </p:nvCxnSpPr>
        <p:spPr>
          <a:xfrm>
            <a:off x="7876953" y="3448807"/>
            <a:ext cx="0" cy="845434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EF0A9A22-835E-3DF4-F6A8-4796F83408D6}"/>
              </a:ext>
            </a:extLst>
          </p:cNvPr>
          <p:cNvCxnSpPr>
            <a:cxnSpLocks/>
          </p:cNvCxnSpPr>
          <p:nvPr/>
        </p:nvCxnSpPr>
        <p:spPr>
          <a:xfrm>
            <a:off x="4785407" y="3448807"/>
            <a:ext cx="0" cy="845434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6E6C2322-2BA9-C56F-F65B-8EB7A39C0FFE}"/>
              </a:ext>
            </a:extLst>
          </p:cNvPr>
          <p:cNvCxnSpPr>
            <a:cxnSpLocks/>
          </p:cNvCxnSpPr>
          <p:nvPr/>
        </p:nvCxnSpPr>
        <p:spPr>
          <a:xfrm>
            <a:off x="1418093" y="3448807"/>
            <a:ext cx="0" cy="845434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Action Button: Go Forward or Next 9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A258D9FA-2057-400D-0B27-99FF95A55F44}"/>
              </a:ext>
            </a:extLst>
          </p:cNvPr>
          <p:cNvSpPr/>
          <p:nvPr/>
        </p:nvSpPr>
        <p:spPr>
          <a:xfrm>
            <a:off x="10509230" y="3935031"/>
            <a:ext cx="473036" cy="42091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Action Button: Go Forward or Next 95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D5E811F7-72C2-7EDD-D18B-01FB75E30CCC}"/>
              </a:ext>
            </a:extLst>
          </p:cNvPr>
          <p:cNvSpPr/>
          <p:nvPr/>
        </p:nvSpPr>
        <p:spPr>
          <a:xfrm>
            <a:off x="7649914" y="3935031"/>
            <a:ext cx="473036" cy="42091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Action Button: Go Forward or Next 96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61020FC6-331A-C1BE-D5EB-B3CD58C1C575}"/>
              </a:ext>
            </a:extLst>
          </p:cNvPr>
          <p:cNvSpPr/>
          <p:nvPr/>
        </p:nvSpPr>
        <p:spPr>
          <a:xfrm>
            <a:off x="4558363" y="3935031"/>
            <a:ext cx="473036" cy="42091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Action Button: Go Forward or Next 97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ABE4282D-3280-161B-CF78-CB2A8CAE3B2F}"/>
              </a:ext>
            </a:extLst>
          </p:cNvPr>
          <p:cNvSpPr/>
          <p:nvPr/>
        </p:nvSpPr>
        <p:spPr>
          <a:xfrm>
            <a:off x="1147504" y="3935031"/>
            <a:ext cx="473036" cy="42091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299AA23C-BFBA-A722-75F7-49D268ED834A}"/>
              </a:ext>
            </a:extLst>
          </p:cNvPr>
          <p:cNvCxnSpPr>
            <a:cxnSpLocks/>
          </p:cNvCxnSpPr>
          <p:nvPr/>
        </p:nvCxnSpPr>
        <p:spPr>
          <a:xfrm>
            <a:off x="1976658" y="1701149"/>
            <a:ext cx="924295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7164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" name="Group 96">
            <a:extLst>
              <a:ext uri="{FF2B5EF4-FFF2-40B4-BE49-F238E27FC236}">
                <a16:creationId xmlns:a16="http://schemas.microsoft.com/office/drawing/2014/main" id="{A47DD812-E5F4-86AD-89E8-0EEC0FDECFB2}"/>
              </a:ext>
            </a:extLst>
          </p:cNvPr>
          <p:cNvGrpSpPr/>
          <p:nvPr/>
        </p:nvGrpSpPr>
        <p:grpSpPr>
          <a:xfrm>
            <a:off x="9871359" y="2018191"/>
            <a:ext cx="2149570" cy="2462213"/>
            <a:chOff x="9682677" y="2018191"/>
            <a:chExt cx="2149570" cy="2462213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56928CBF-9872-BB2C-18E8-48AB5BB000D5}"/>
                </a:ext>
              </a:extLst>
            </p:cNvPr>
            <p:cNvSpPr txBox="1"/>
            <p:nvPr/>
          </p:nvSpPr>
          <p:spPr>
            <a:xfrm>
              <a:off x="9682677" y="2018191"/>
              <a:ext cx="1015278" cy="20313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David</a:t>
              </a:r>
            </a:p>
            <a:p>
              <a:pPr algn="ctr"/>
              <a:r>
                <a:rPr lang="en-GB" sz="1400" b="1" dirty="0"/>
                <a:t>CONGDON</a:t>
              </a:r>
              <a:r>
                <a:rPr lang="en-GB" sz="1000" dirty="0"/>
                <a:t> </a:t>
              </a:r>
            </a:p>
            <a:p>
              <a:pPr algn="ctr"/>
              <a:r>
                <a:rPr lang="en-GB" sz="1000" dirty="0"/>
                <a:t>b. 12-Feb-1962</a:t>
              </a:r>
            </a:p>
            <a:p>
              <a:pPr algn="ctr"/>
              <a:endParaRPr lang="en-GB" sz="1000" b="1" dirty="0"/>
            </a:p>
            <a:p>
              <a:pPr algn="ctr"/>
              <a:endParaRPr lang="en-GB" sz="1000" b="1" dirty="0"/>
            </a:p>
            <a:p>
              <a:pPr algn="ctr"/>
              <a:endParaRPr lang="en-GB" sz="1000" b="1" dirty="0"/>
            </a:p>
            <a:p>
              <a:pPr algn="ctr"/>
              <a:endParaRPr lang="en-GB" sz="1000" b="1" dirty="0"/>
            </a:p>
            <a:p>
              <a:pPr algn="ctr"/>
              <a:r>
                <a:rPr lang="en-GB" sz="1400" b="1" dirty="0"/>
                <a:t>Damian</a:t>
              </a:r>
            </a:p>
            <a:p>
              <a:pPr algn="ctr"/>
              <a:r>
                <a:rPr lang="en-GB" sz="1400" b="1" dirty="0"/>
                <a:t>D’CRUZ</a:t>
              </a:r>
            </a:p>
            <a:p>
              <a:pPr algn="ctr"/>
              <a:r>
                <a:rPr lang="en-GB" sz="1000" dirty="0"/>
                <a:t>b. 10-Oct-1969 </a:t>
              </a:r>
            </a:p>
            <a:p>
              <a:pPr algn="ctr"/>
              <a:r>
                <a:rPr lang="en-GB" sz="1000" dirty="0"/>
                <a:t>Isleworth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9D0806DC-F05A-D511-7129-4EAB69AA3730}"/>
                </a:ext>
              </a:extLst>
            </p:cNvPr>
            <p:cNvSpPr txBox="1"/>
            <p:nvPr/>
          </p:nvSpPr>
          <p:spPr>
            <a:xfrm>
              <a:off x="10269791" y="2018191"/>
              <a:ext cx="1002197" cy="24622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/>
                <a:t>     (1) =</a:t>
              </a:r>
            </a:p>
            <a:p>
              <a:pPr algn="ctr"/>
              <a:endParaRPr lang="en-GB" sz="1400" b="1" dirty="0"/>
            </a:p>
            <a:p>
              <a:pPr algn="ctr"/>
              <a:endParaRPr lang="en-GB" sz="1000" b="1" dirty="0"/>
            </a:p>
            <a:p>
              <a:pPr algn="ctr"/>
              <a:endParaRPr lang="en-GB" sz="1000" dirty="0"/>
            </a:p>
            <a:p>
              <a:pPr algn="ctr"/>
              <a:r>
                <a:rPr lang="en-GB" sz="1000" dirty="0"/>
                <a:t>m. 14-Jun-1986</a:t>
              </a:r>
            </a:p>
            <a:p>
              <a:pPr algn="ctr"/>
              <a:r>
                <a:rPr lang="en-GB" sz="1000" dirty="0"/>
                <a:t>Mortlake</a:t>
              </a:r>
            </a:p>
            <a:p>
              <a:pPr algn="ctr"/>
              <a:endParaRPr lang="en-GB" sz="1000" dirty="0"/>
            </a:p>
            <a:p>
              <a:r>
                <a:rPr lang="en-GB" sz="1400" b="1" dirty="0"/>
                <a:t>     (2) =</a:t>
              </a:r>
            </a:p>
            <a:p>
              <a:pPr algn="ctr"/>
              <a:endParaRPr lang="en-GB" sz="1400" dirty="0"/>
            </a:p>
            <a:p>
              <a:pPr algn="ctr"/>
              <a:r>
                <a:rPr lang="en-GB" sz="1400" dirty="0"/>
                <a:t> </a:t>
              </a:r>
            </a:p>
            <a:p>
              <a:pPr algn="ctr"/>
              <a:endParaRPr lang="en-GB" sz="1400" dirty="0"/>
            </a:p>
            <a:p>
              <a:pPr algn="ctr"/>
              <a:r>
                <a:rPr lang="en-GB" sz="1000" dirty="0"/>
                <a:t>m. 19-Oct-1996</a:t>
              </a:r>
            </a:p>
            <a:p>
              <a:pPr algn="ctr"/>
              <a:r>
                <a:rPr lang="en-GB" sz="1000" dirty="0"/>
                <a:t>Hampton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6C32B708-1BC5-7E35-9C2E-D08F04F58666}"/>
                </a:ext>
              </a:extLst>
            </p:cNvPr>
            <p:cNvSpPr txBox="1"/>
            <p:nvPr/>
          </p:nvSpPr>
          <p:spPr>
            <a:xfrm>
              <a:off x="10841656" y="2018191"/>
              <a:ext cx="990591" cy="11387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[Margaret]</a:t>
              </a:r>
            </a:p>
            <a:p>
              <a:pPr algn="ctr"/>
              <a:r>
                <a:rPr lang="en-GB" sz="1400" b="1" dirty="0"/>
                <a:t>Patricia</a:t>
              </a:r>
            </a:p>
            <a:p>
              <a:pPr algn="ctr"/>
              <a:r>
                <a:rPr lang="en-GB" sz="1000" dirty="0"/>
                <a:t>b. 15-Sep-1962</a:t>
              </a:r>
            </a:p>
            <a:p>
              <a:pPr algn="ctr"/>
              <a:r>
                <a:rPr lang="en-GB" sz="1000" dirty="0"/>
                <a:t>Barnes</a:t>
              </a:r>
            </a:p>
            <a:p>
              <a:pPr algn="ctr"/>
              <a:endParaRPr lang="en-GB" sz="1000" dirty="0"/>
            </a:p>
            <a:p>
              <a:pPr algn="ctr"/>
              <a:endParaRPr lang="en-GB" sz="1000" dirty="0"/>
            </a:p>
          </p:txBody>
        </p:sp>
      </p:grpSp>
      <p:sp>
        <p:nvSpPr>
          <p:cNvPr id="70" name="Rectangle: Rounded Corners 69">
            <a:extLst>
              <a:ext uri="{FF2B5EF4-FFF2-40B4-BE49-F238E27FC236}">
                <a16:creationId xmlns:a16="http://schemas.microsoft.com/office/drawing/2014/main" id="{46ADA91C-9C48-D29C-DA97-48F1AA158C7B}"/>
              </a:ext>
            </a:extLst>
          </p:cNvPr>
          <p:cNvSpPr/>
          <p:nvPr/>
        </p:nvSpPr>
        <p:spPr>
          <a:xfrm>
            <a:off x="8275515" y="5044981"/>
            <a:ext cx="882994" cy="172593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0070C0"/>
                </a:solidFill>
              </a:ln>
              <a:solidFill>
                <a:srgbClr val="0070C0"/>
              </a:solidFill>
            </a:endParaRPr>
          </a:p>
        </p:txBody>
      </p:sp>
      <p:sp>
        <p:nvSpPr>
          <p:cNvPr id="66" name="Rectangle: Rounded Corners 65">
            <a:extLst>
              <a:ext uri="{FF2B5EF4-FFF2-40B4-BE49-F238E27FC236}">
                <a16:creationId xmlns:a16="http://schemas.microsoft.com/office/drawing/2014/main" id="{E72CA9CE-0C84-C572-09C7-EA29D9D0D4FC}"/>
              </a:ext>
            </a:extLst>
          </p:cNvPr>
          <p:cNvSpPr/>
          <p:nvPr/>
        </p:nvSpPr>
        <p:spPr>
          <a:xfrm>
            <a:off x="6541937" y="5067989"/>
            <a:ext cx="882994" cy="67248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0070C0"/>
                </a:solidFill>
              </a:ln>
              <a:solidFill>
                <a:srgbClr val="0070C0"/>
              </a:solidFill>
            </a:endParaRP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A4F0F5F7-E894-3476-120D-7813100E3A4A}"/>
              </a:ext>
            </a:extLst>
          </p:cNvPr>
          <p:cNvCxnSpPr>
            <a:cxnSpLocks/>
          </p:cNvCxnSpPr>
          <p:nvPr/>
        </p:nvCxnSpPr>
        <p:spPr>
          <a:xfrm flipV="1">
            <a:off x="5854666" y="1045212"/>
            <a:ext cx="0" cy="6559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Group 68">
            <a:extLst>
              <a:ext uri="{FF2B5EF4-FFF2-40B4-BE49-F238E27FC236}">
                <a16:creationId xmlns:a16="http://schemas.microsoft.com/office/drawing/2014/main" id="{EED64CB6-932B-DD74-A81D-B339B02AB9A7}"/>
              </a:ext>
            </a:extLst>
          </p:cNvPr>
          <p:cNvGrpSpPr/>
          <p:nvPr/>
        </p:nvGrpSpPr>
        <p:grpSpPr>
          <a:xfrm>
            <a:off x="6166819" y="2032000"/>
            <a:ext cx="1678489" cy="3780522"/>
            <a:chOff x="4642377" y="267887"/>
            <a:chExt cx="1678489" cy="3780522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3115BA44-E206-385D-4780-1763FF75D751}"/>
                </a:ext>
              </a:extLst>
            </p:cNvPr>
            <p:cNvSpPr txBox="1"/>
            <p:nvPr/>
          </p:nvSpPr>
          <p:spPr>
            <a:xfrm>
              <a:off x="4642377" y="267887"/>
              <a:ext cx="909223" cy="9848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Brian</a:t>
              </a:r>
            </a:p>
            <a:p>
              <a:pPr algn="ctr"/>
              <a:r>
                <a:rPr lang="en-GB" sz="1400" b="1" dirty="0"/>
                <a:t>Joseph</a:t>
              </a:r>
            </a:p>
            <a:p>
              <a:pPr algn="ctr"/>
              <a:r>
                <a:rPr lang="en-GB" sz="1000" dirty="0"/>
                <a:t>b. 7-Sep-1956</a:t>
              </a:r>
            </a:p>
            <a:p>
              <a:pPr algn="ctr"/>
              <a:r>
                <a:rPr lang="en-GB" sz="1000" dirty="0"/>
                <a:t>Barnes</a:t>
              </a:r>
            </a:p>
            <a:p>
              <a:pPr algn="ctr"/>
              <a:endParaRPr lang="en-GB" sz="1000" dirty="0"/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53BB3691-2D59-E118-8A61-EB2810AAD22B}"/>
                </a:ext>
              </a:extLst>
            </p:cNvPr>
            <p:cNvSpPr txBox="1"/>
            <p:nvPr/>
          </p:nvSpPr>
          <p:spPr>
            <a:xfrm>
              <a:off x="5056918" y="267887"/>
              <a:ext cx="805862" cy="37805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=</a:t>
              </a:r>
            </a:p>
            <a:p>
              <a:pPr algn="ctr"/>
              <a:endParaRPr lang="en-GB" sz="1400" b="1" dirty="0"/>
            </a:p>
            <a:p>
              <a:pPr algn="ctr"/>
              <a:endParaRPr lang="en-GB" sz="1000" b="1" dirty="0"/>
            </a:p>
            <a:p>
              <a:pPr algn="ctr"/>
              <a:endParaRPr lang="en-GB" sz="1000" b="1" dirty="0"/>
            </a:p>
            <a:p>
              <a:pPr algn="ctr">
                <a:spcBef>
                  <a:spcPts val="600"/>
                </a:spcBef>
              </a:pPr>
              <a:endParaRPr lang="en-GB" sz="1000" dirty="0"/>
            </a:p>
            <a:p>
              <a:pPr algn="ctr"/>
              <a:r>
                <a:rPr lang="en-GB" sz="1000" dirty="0"/>
                <a:t>m. </a:t>
              </a:r>
            </a:p>
            <a:p>
              <a:pPr algn="ctr"/>
              <a:r>
                <a:rPr lang="en-GB" sz="1000" dirty="0"/>
                <a:t>Ewell</a:t>
              </a:r>
            </a:p>
            <a:p>
              <a:pPr algn="ctr"/>
              <a:endParaRPr lang="en-GB" sz="1400" b="1" dirty="0"/>
            </a:p>
            <a:p>
              <a:pPr algn="ctr"/>
              <a:endParaRPr lang="en-GB" sz="1000" b="1" dirty="0"/>
            </a:p>
            <a:p>
              <a:pPr algn="ctr"/>
              <a:endParaRPr lang="en-GB" sz="1400" b="1" dirty="0"/>
            </a:p>
            <a:p>
              <a:pPr algn="ctr"/>
              <a:endParaRPr lang="en-GB" sz="1400" b="1" dirty="0"/>
            </a:p>
            <a:p>
              <a:pPr algn="ctr"/>
              <a:endParaRPr lang="en-GB" sz="1400" b="1" dirty="0"/>
            </a:p>
            <a:p>
              <a:pPr algn="ctr"/>
              <a:endParaRPr lang="en-GB" sz="1400" b="1" dirty="0"/>
            </a:p>
            <a:p>
              <a:pPr algn="ctr"/>
              <a:endParaRPr lang="en-GB" sz="1400" b="1" dirty="0"/>
            </a:p>
            <a:p>
              <a:pPr algn="ctr"/>
              <a:endParaRPr lang="en-GB" sz="1400" b="1" dirty="0"/>
            </a:p>
            <a:p>
              <a:pPr algn="ctr">
                <a:spcBef>
                  <a:spcPts val="800"/>
                </a:spcBef>
              </a:pPr>
              <a:r>
                <a:rPr lang="en-GB" sz="1400" b="1" dirty="0"/>
                <a:t>Katie</a:t>
              </a:r>
            </a:p>
            <a:p>
              <a:pPr algn="ctr"/>
              <a:r>
                <a:rPr lang="en-GB" sz="1400" b="1" dirty="0"/>
                <a:t>Helen</a:t>
              </a:r>
            </a:p>
            <a:p>
              <a:pPr algn="ctr"/>
              <a:r>
                <a:rPr lang="en-GB" sz="1400" b="1" dirty="0"/>
                <a:t>Graham</a:t>
              </a:r>
              <a:r>
                <a:rPr lang="en-GB" sz="1000" dirty="0"/>
                <a:t> </a:t>
              </a:r>
              <a:endParaRPr lang="en-GB" sz="1000" b="1" dirty="0"/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ECEFF841-48BD-A19F-E2CC-45F6081EB97A}"/>
                </a:ext>
              </a:extLst>
            </p:cNvPr>
            <p:cNvSpPr txBox="1"/>
            <p:nvPr/>
          </p:nvSpPr>
          <p:spPr>
            <a:xfrm>
              <a:off x="5411643" y="267887"/>
              <a:ext cx="909223" cy="13542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Claire</a:t>
              </a:r>
            </a:p>
            <a:p>
              <a:pPr algn="ctr"/>
              <a:r>
                <a:rPr lang="en-GB" sz="1400" b="1" dirty="0"/>
                <a:t>Ruth</a:t>
              </a:r>
            </a:p>
            <a:p>
              <a:pPr algn="ctr"/>
              <a:r>
                <a:rPr lang="en-GB" sz="1400" b="1" dirty="0"/>
                <a:t>FISHER</a:t>
              </a:r>
            </a:p>
            <a:p>
              <a:pPr algn="ctr"/>
              <a:r>
                <a:rPr lang="en-GB" sz="1000" dirty="0"/>
                <a:t>b. 9-Feb-1957</a:t>
              </a:r>
            </a:p>
            <a:p>
              <a:pPr algn="ctr"/>
              <a:r>
                <a:rPr lang="en-GB" sz="1000" dirty="0"/>
                <a:t>Cambridge</a:t>
              </a:r>
            </a:p>
            <a:p>
              <a:pPr algn="ctr"/>
              <a:endParaRPr lang="en-GB" sz="1000" dirty="0"/>
            </a:p>
            <a:p>
              <a:pPr algn="ctr"/>
              <a:endParaRPr lang="en-GB" sz="1000" dirty="0"/>
            </a:p>
          </p:txBody>
        </p:sp>
      </p:grp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E2825490-21CD-1EC1-6610-E9D505965816}"/>
              </a:ext>
            </a:extLst>
          </p:cNvPr>
          <p:cNvCxnSpPr>
            <a:cxnSpLocks/>
          </p:cNvCxnSpPr>
          <p:nvPr/>
        </p:nvCxnSpPr>
        <p:spPr>
          <a:xfrm>
            <a:off x="8319398" y="1701149"/>
            <a:ext cx="1" cy="3308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6E6C2322-2BA9-C56F-F65B-8EB7A39C0FFE}"/>
              </a:ext>
            </a:extLst>
          </p:cNvPr>
          <p:cNvCxnSpPr>
            <a:cxnSpLocks/>
            <a:endCxn id="106" idx="3"/>
          </p:cNvCxnSpPr>
          <p:nvPr/>
        </p:nvCxnSpPr>
        <p:spPr>
          <a:xfrm>
            <a:off x="6964345" y="3416357"/>
            <a:ext cx="7906" cy="1224353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B51482C9-A387-3450-23BD-2FC9C6F3AFC1}"/>
              </a:ext>
            </a:extLst>
          </p:cNvPr>
          <p:cNvGrpSpPr/>
          <p:nvPr/>
        </p:nvGrpSpPr>
        <p:grpSpPr>
          <a:xfrm>
            <a:off x="4181931" y="2032000"/>
            <a:ext cx="1867430" cy="1384995"/>
            <a:chOff x="4152469" y="267887"/>
            <a:chExt cx="1867430" cy="1384995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6CF0E792-51FC-813C-4292-AC8219C64B17}"/>
                </a:ext>
              </a:extLst>
            </p:cNvPr>
            <p:cNvSpPr txBox="1"/>
            <p:nvPr/>
          </p:nvSpPr>
          <p:spPr>
            <a:xfrm>
              <a:off x="4152469" y="267887"/>
              <a:ext cx="1047210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Ivan</a:t>
              </a:r>
            </a:p>
            <a:p>
              <a:pPr algn="ctr"/>
              <a:r>
                <a:rPr lang="en-GB" sz="1400" b="1" dirty="0"/>
                <a:t>ARCHIBALD</a:t>
              </a:r>
            </a:p>
            <a:p>
              <a:pPr algn="ctr"/>
              <a:r>
                <a:rPr lang="en-GB" sz="1400" b="1" dirty="0"/>
                <a:t>“Archie”</a:t>
              </a:r>
            </a:p>
            <a:p>
              <a:pPr algn="ctr"/>
              <a:r>
                <a:rPr lang="en-GB" sz="1000" dirty="0"/>
                <a:t>b. 19-Dec-1946</a:t>
              </a:r>
            </a:p>
            <a:p>
              <a:pPr algn="ctr"/>
              <a:r>
                <a:rPr lang="en-GB" sz="1000" dirty="0"/>
                <a:t>Coleraine </a:t>
              </a:r>
            </a:p>
            <a:p>
              <a:pPr algn="ctr"/>
              <a:endParaRPr lang="en-GB" sz="1000" dirty="0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7EC2B819-7472-BBEB-92B9-E2038195D6D9}"/>
                </a:ext>
              </a:extLst>
            </p:cNvPr>
            <p:cNvSpPr txBox="1"/>
            <p:nvPr/>
          </p:nvSpPr>
          <p:spPr>
            <a:xfrm>
              <a:off x="4504802" y="267887"/>
              <a:ext cx="1010213" cy="13849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=</a:t>
              </a:r>
            </a:p>
            <a:p>
              <a:pPr algn="ctr"/>
              <a:endParaRPr lang="en-GB" sz="1000" b="1" dirty="0"/>
            </a:p>
            <a:p>
              <a:pPr algn="ctr"/>
              <a:endParaRPr lang="en-GB" sz="1000" b="1" dirty="0"/>
            </a:p>
            <a:p>
              <a:pPr algn="ctr"/>
              <a:endParaRPr lang="en-GB" sz="1000" b="1" dirty="0"/>
            </a:p>
            <a:p>
              <a:pPr algn="ctr"/>
              <a:endParaRPr lang="en-GB" sz="1000" b="1" dirty="0"/>
            </a:p>
            <a:p>
              <a:pPr algn="ctr"/>
              <a:endParaRPr lang="en-GB" sz="1000" b="1" dirty="0"/>
            </a:p>
            <a:p>
              <a:pPr algn="ctr"/>
              <a:r>
                <a:rPr lang="en-GB" sz="1000" dirty="0"/>
                <a:t>m. 14-Feb-2005</a:t>
              </a:r>
            </a:p>
            <a:p>
              <a:pPr algn="ctr"/>
              <a:r>
                <a:rPr lang="en-GB" sz="1000" dirty="0"/>
                <a:t>St Albans </a:t>
              </a:r>
              <a:endParaRPr lang="en-GB" sz="1000" b="1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A8570DD-68D5-25EF-4544-32361F395FEE}"/>
                </a:ext>
              </a:extLst>
            </p:cNvPr>
            <p:cNvSpPr txBox="1"/>
            <p:nvPr/>
          </p:nvSpPr>
          <p:spPr>
            <a:xfrm>
              <a:off x="5044952" y="267887"/>
              <a:ext cx="974947" cy="11387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Maureen</a:t>
              </a:r>
            </a:p>
            <a:p>
              <a:pPr algn="ctr"/>
              <a:r>
                <a:rPr lang="en-GB" sz="1400" b="1" dirty="0"/>
                <a:t>Anne</a:t>
              </a:r>
            </a:p>
            <a:p>
              <a:pPr algn="ctr"/>
              <a:r>
                <a:rPr lang="en-GB" sz="1000" dirty="0"/>
                <a:t>b. 22-Feb-1954</a:t>
              </a:r>
            </a:p>
            <a:p>
              <a:pPr algn="ctr"/>
              <a:r>
                <a:rPr lang="en-GB" sz="1000" dirty="0"/>
                <a:t>Hammersmith</a:t>
              </a:r>
            </a:p>
            <a:p>
              <a:pPr algn="ctr"/>
              <a:endParaRPr lang="en-GB" sz="1000" dirty="0"/>
            </a:p>
            <a:p>
              <a:pPr algn="ctr"/>
              <a:endParaRPr lang="en-GB" sz="1000" dirty="0"/>
            </a:p>
          </p:txBody>
        </p: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2828AF7-22C4-D761-6FC8-CCD06AD2D190}"/>
              </a:ext>
            </a:extLst>
          </p:cNvPr>
          <p:cNvCxnSpPr>
            <a:cxnSpLocks/>
          </p:cNvCxnSpPr>
          <p:nvPr/>
        </p:nvCxnSpPr>
        <p:spPr>
          <a:xfrm flipV="1">
            <a:off x="10392224" y="4690627"/>
            <a:ext cx="0" cy="3692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0B9CF76-DCAF-CEA6-6571-1B4C953031D5}"/>
              </a:ext>
            </a:extLst>
          </p:cNvPr>
          <p:cNvGrpSpPr/>
          <p:nvPr/>
        </p:nvGrpSpPr>
        <p:grpSpPr>
          <a:xfrm>
            <a:off x="7788496" y="2032000"/>
            <a:ext cx="2016776" cy="4842351"/>
            <a:chOff x="4144972" y="267887"/>
            <a:chExt cx="2016776" cy="4842351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18F6D3B-7490-AEBA-BC72-31E39BA7CFAF}"/>
                </a:ext>
              </a:extLst>
            </p:cNvPr>
            <p:cNvSpPr txBox="1"/>
            <p:nvPr/>
          </p:nvSpPr>
          <p:spPr>
            <a:xfrm>
              <a:off x="4144972" y="267887"/>
              <a:ext cx="946092" cy="16312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George</a:t>
              </a:r>
            </a:p>
            <a:p>
              <a:pPr algn="ctr"/>
              <a:r>
                <a:rPr lang="en-GB" sz="1400" b="1" dirty="0"/>
                <a:t>Antony</a:t>
              </a:r>
            </a:p>
            <a:p>
              <a:pPr algn="ctr"/>
              <a:r>
                <a:rPr lang="en-GB" sz="1000" dirty="0"/>
                <a:t>b.22-Sep-1960</a:t>
              </a:r>
            </a:p>
            <a:p>
              <a:pPr algn="ctr"/>
              <a:r>
                <a:rPr lang="en-GB" sz="1000" dirty="0"/>
                <a:t>Barnes</a:t>
              </a:r>
            </a:p>
            <a:p>
              <a:pPr algn="ctr"/>
              <a:endParaRPr lang="en-GB" sz="1400" dirty="0"/>
            </a:p>
            <a:p>
              <a:pPr algn="ctr"/>
              <a:endParaRPr lang="en-GB" sz="1400" dirty="0"/>
            </a:p>
            <a:p>
              <a:pPr algn="ctr"/>
              <a:endParaRPr lang="en-GB" sz="1400" dirty="0"/>
            </a:p>
            <a:p>
              <a:pPr algn="ctr"/>
              <a:endParaRPr lang="en-GB" sz="1000" dirty="0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DCB1B51E-17D9-C41E-C360-FD78A3B5AB33}"/>
                </a:ext>
              </a:extLst>
            </p:cNvPr>
            <p:cNvSpPr txBox="1"/>
            <p:nvPr/>
          </p:nvSpPr>
          <p:spPr>
            <a:xfrm>
              <a:off x="4589310" y="267887"/>
              <a:ext cx="957313" cy="48423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=</a:t>
              </a:r>
            </a:p>
            <a:p>
              <a:pPr algn="ctr"/>
              <a:endParaRPr lang="en-GB" sz="1400" b="1" dirty="0"/>
            </a:p>
            <a:p>
              <a:pPr algn="ctr"/>
              <a:endParaRPr lang="en-GB" sz="1400" b="1" dirty="0"/>
            </a:p>
            <a:p>
              <a:pPr algn="ctr"/>
              <a:endParaRPr lang="en-GB" sz="1400" b="1" dirty="0"/>
            </a:p>
            <a:p>
              <a:pPr algn="ctr"/>
              <a:endParaRPr lang="en-GB" sz="1000" dirty="0"/>
            </a:p>
            <a:p>
              <a:pPr algn="ctr"/>
              <a:endParaRPr lang="en-GB" sz="1000" dirty="0"/>
            </a:p>
            <a:p>
              <a:pPr algn="ctr"/>
              <a:r>
                <a:rPr lang="en-GB" sz="1000" dirty="0"/>
                <a:t>m. 14-Jul-1984</a:t>
              </a:r>
            </a:p>
            <a:p>
              <a:pPr algn="ctr"/>
              <a:r>
                <a:rPr lang="en-GB" sz="1000" dirty="0"/>
                <a:t>Birmingham</a:t>
              </a:r>
            </a:p>
            <a:p>
              <a:pPr algn="ctr"/>
              <a:endParaRPr lang="en-GB" sz="1400" b="1" dirty="0"/>
            </a:p>
            <a:p>
              <a:pPr algn="ctr"/>
              <a:endParaRPr lang="en-GB" sz="1400" b="1" dirty="0"/>
            </a:p>
            <a:p>
              <a:pPr algn="ctr"/>
              <a:endParaRPr lang="en-GB" sz="1400" b="1" dirty="0"/>
            </a:p>
            <a:p>
              <a:pPr algn="ctr"/>
              <a:endParaRPr lang="en-GB" sz="1400" b="1" dirty="0"/>
            </a:p>
            <a:p>
              <a:pPr algn="ctr"/>
              <a:endParaRPr lang="en-GB" sz="1400" b="1" dirty="0"/>
            </a:p>
            <a:p>
              <a:pPr algn="ctr"/>
              <a:endParaRPr lang="en-GB" sz="1400" b="1" dirty="0"/>
            </a:p>
            <a:p>
              <a:pPr algn="ctr"/>
              <a:endParaRPr lang="en-GB" sz="1000" b="1" dirty="0"/>
            </a:p>
            <a:p>
              <a:pPr algn="ctr">
                <a:spcBef>
                  <a:spcPts val="900"/>
                </a:spcBef>
              </a:pPr>
              <a:r>
                <a:rPr lang="en-GB" sz="1400" b="1" dirty="0"/>
                <a:t>Antony</a:t>
              </a:r>
            </a:p>
            <a:p>
              <a:pPr algn="ctr"/>
              <a:r>
                <a:rPr lang="en-GB" sz="1400" b="1" dirty="0"/>
                <a:t>Tia</a:t>
              </a:r>
            </a:p>
            <a:p>
              <a:pPr algn="ctr"/>
              <a:r>
                <a:rPr lang="en-GB" sz="1400" b="1" dirty="0"/>
                <a:t>Peter</a:t>
              </a:r>
            </a:p>
            <a:p>
              <a:pPr algn="ctr"/>
              <a:r>
                <a:rPr lang="en-GB" sz="1400" b="1" dirty="0"/>
                <a:t>Clare</a:t>
              </a:r>
            </a:p>
            <a:p>
              <a:pPr algn="ctr"/>
              <a:r>
                <a:rPr lang="en-GB" sz="1400" b="1" dirty="0"/>
                <a:t>Paula</a:t>
              </a:r>
            </a:p>
            <a:p>
              <a:pPr algn="ctr"/>
              <a:r>
                <a:rPr lang="en-GB" sz="1400" b="1" dirty="0"/>
                <a:t>Stephen</a:t>
              </a:r>
            </a:p>
            <a:p>
              <a:pPr algn="ctr"/>
              <a:r>
                <a:rPr lang="en-GB" sz="1400" b="1" dirty="0"/>
                <a:t>Richard</a:t>
              </a:r>
            </a:p>
            <a:p>
              <a:pPr algn="ctr"/>
              <a:r>
                <a:rPr lang="en-GB" sz="1400" b="1" dirty="0"/>
                <a:t>Joseph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FAF5F1DA-130F-AE1F-4416-DCF04EC07DED}"/>
                </a:ext>
              </a:extLst>
            </p:cNvPr>
            <p:cNvSpPr txBox="1"/>
            <p:nvPr/>
          </p:nvSpPr>
          <p:spPr>
            <a:xfrm>
              <a:off x="5193406" y="267887"/>
              <a:ext cx="968342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[Katherine</a:t>
              </a:r>
            </a:p>
            <a:p>
              <a:pPr algn="ctr"/>
              <a:r>
                <a:rPr lang="en-GB" sz="1400" b="1" dirty="0"/>
                <a:t>Francesca]</a:t>
              </a:r>
            </a:p>
            <a:p>
              <a:pPr algn="ctr"/>
              <a:r>
                <a:rPr lang="en-GB" sz="1400" b="1" dirty="0"/>
                <a:t>Pia</a:t>
              </a:r>
            </a:p>
            <a:p>
              <a:pPr algn="ctr"/>
              <a:r>
                <a:rPr lang="en-GB" sz="1400" b="1" dirty="0"/>
                <a:t>LASOK</a:t>
              </a:r>
            </a:p>
            <a:p>
              <a:pPr algn="ctr"/>
              <a:r>
                <a:rPr lang="en-GB" sz="1000" dirty="0"/>
                <a:t>b. 17-Jan-1962</a:t>
              </a:r>
            </a:p>
            <a:p>
              <a:pPr algn="ctr"/>
              <a:r>
                <a:rPr lang="en-GB" sz="1000" dirty="0"/>
                <a:t>Exeter</a:t>
              </a:r>
            </a:p>
            <a:p>
              <a:pPr algn="ctr"/>
              <a:endParaRPr lang="en-GB" sz="1000" dirty="0"/>
            </a:p>
            <a:p>
              <a:pPr algn="ctr"/>
              <a:endParaRPr lang="en-GB" sz="1000" dirty="0"/>
            </a:p>
          </p:txBody>
        </p:sp>
      </p:grp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D2DF3C3-1E83-6376-BE35-7435C6FC32CA}"/>
              </a:ext>
            </a:extLst>
          </p:cNvPr>
          <p:cNvCxnSpPr>
            <a:cxnSpLocks/>
            <a:endCxn id="105" idx="3"/>
          </p:cNvCxnSpPr>
          <p:nvPr/>
        </p:nvCxnSpPr>
        <p:spPr>
          <a:xfrm flipH="1">
            <a:off x="8732930" y="3616174"/>
            <a:ext cx="7588" cy="1022407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>
            <a:extLst>
              <a:ext uri="{FF2B5EF4-FFF2-40B4-BE49-F238E27FC236}">
                <a16:creationId xmlns:a16="http://schemas.microsoft.com/office/drawing/2014/main" id="{8062581F-1749-1E8C-79F0-4636B69F3326}"/>
              </a:ext>
            </a:extLst>
          </p:cNvPr>
          <p:cNvGrpSpPr/>
          <p:nvPr/>
        </p:nvGrpSpPr>
        <p:grpSpPr>
          <a:xfrm>
            <a:off x="2057391" y="2032000"/>
            <a:ext cx="2146250" cy="2477601"/>
            <a:chOff x="4001870" y="267887"/>
            <a:chExt cx="2146250" cy="2477601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416239B-4530-6FAE-0E6D-8609686109D3}"/>
                </a:ext>
              </a:extLst>
            </p:cNvPr>
            <p:cNvSpPr txBox="1"/>
            <p:nvPr/>
          </p:nvSpPr>
          <p:spPr>
            <a:xfrm>
              <a:off x="4001870" y="267887"/>
              <a:ext cx="1087156" cy="20313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Kevin</a:t>
              </a:r>
            </a:p>
            <a:p>
              <a:pPr algn="ctr"/>
              <a:r>
                <a:rPr lang="en-GB" sz="1400" b="1" dirty="0"/>
                <a:t>JACKSON</a:t>
              </a:r>
              <a:endParaRPr lang="en-GB" sz="1000" i="1" dirty="0"/>
            </a:p>
            <a:p>
              <a:pPr algn="ctr"/>
              <a:endParaRPr lang="en-GB" sz="1000" b="1" dirty="0"/>
            </a:p>
            <a:p>
              <a:pPr algn="ctr"/>
              <a:endParaRPr lang="en-GB" sz="1000" b="1" dirty="0"/>
            </a:p>
            <a:p>
              <a:pPr algn="ctr"/>
              <a:endParaRPr lang="en-GB" sz="1000" b="1" dirty="0"/>
            </a:p>
            <a:p>
              <a:pPr algn="ctr">
                <a:spcBef>
                  <a:spcPts val="600"/>
                </a:spcBef>
              </a:pPr>
              <a:r>
                <a:rPr lang="en-GB" sz="1000" i="1" dirty="0"/>
                <a:t>Deceased</a:t>
              </a:r>
            </a:p>
            <a:p>
              <a:pPr algn="ctr">
                <a:spcBef>
                  <a:spcPts val="600"/>
                </a:spcBef>
              </a:pPr>
              <a:endParaRPr lang="en-GB" sz="1000" i="1" dirty="0"/>
            </a:p>
            <a:p>
              <a:pPr algn="ctr"/>
              <a:r>
                <a:rPr lang="en-GB" sz="1400" b="1" dirty="0"/>
                <a:t>Don</a:t>
              </a:r>
            </a:p>
            <a:p>
              <a:pPr algn="ctr"/>
              <a:r>
                <a:rPr lang="en-GB" sz="1400" b="1" dirty="0"/>
                <a:t>ALEXANDER</a:t>
              </a:r>
            </a:p>
            <a:p>
              <a:pPr algn="ctr"/>
              <a:r>
                <a:rPr lang="en-GB" sz="1000" dirty="0"/>
                <a:t>B 20-Mar-1954 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DE84660A-83B6-AFDD-5C25-F57636531DD2}"/>
                </a:ext>
              </a:extLst>
            </p:cNvPr>
            <p:cNvSpPr txBox="1"/>
            <p:nvPr/>
          </p:nvSpPr>
          <p:spPr>
            <a:xfrm>
              <a:off x="4618337" y="267887"/>
              <a:ext cx="957313" cy="24776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(1) =</a:t>
              </a:r>
            </a:p>
            <a:p>
              <a:pPr algn="ctr"/>
              <a:endParaRPr lang="en-GB" sz="1400" b="1" dirty="0"/>
            </a:p>
            <a:p>
              <a:pPr algn="ctr"/>
              <a:endParaRPr lang="en-GB" sz="1000" b="1" dirty="0"/>
            </a:p>
            <a:p>
              <a:pPr algn="ctr"/>
              <a:endParaRPr lang="en-GB" sz="1000" dirty="0"/>
            </a:p>
            <a:p>
              <a:pPr algn="ctr"/>
              <a:r>
                <a:rPr lang="en-GB" sz="1000" dirty="0"/>
                <a:t>m. 19-Jul-1981</a:t>
              </a:r>
            </a:p>
            <a:p>
              <a:pPr algn="ctr"/>
              <a:r>
                <a:rPr lang="en-GB" sz="1000" dirty="0"/>
                <a:t>Ash</a:t>
              </a:r>
            </a:p>
            <a:p>
              <a:pPr algn="ctr"/>
              <a:endParaRPr lang="en-GB" sz="1000" dirty="0"/>
            </a:p>
            <a:p>
              <a:pPr algn="ctr"/>
              <a:endParaRPr lang="en-GB" sz="1000" dirty="0"/>
            </a:p>
            <a:p>
              <a:pPr algn="ctr"/>
              <a:r>
                <a:rPr lang="en-GB" sz="1400" b="1" dirty="0"/>
                <a:t>(2) =</a:t>
              </a:r>
            </a:p>
            <a:p>
              <a:pPr algn="ctr"/>
              <a:endParaRPr lang="en-GB" sz="1400" b="1" dirty="0"/>
            </a:p>
            <a:p>
              <a:pPr algn="ctr"/>
              <a:endParaRPr lang="en-GB" sz="1400" b="1" dirty="0"/>
            </a:p>
            <a:p>
              <a:pPr algn="ctr"/>
              <a:r>
                <a:rPr lang="en-GB" sz="1000" dirty="0"/>
                <a:t>m.</a:t>
              </a:r>
            </a:p>
            <a:p>
              <a:pPr algn="ctr"/>
              <a:endParaRPr lang="en-GB" sz="1000" b="1" dirty="0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393BEC7-591D-D54A-B5A1-0BC32C3CAA97}"/>
                </a:ext>
              </a:extLst>
            </p:cNvPr>
            <p:cNvSpPr txBox="1"/>
            <p:nvPr/>
          </p:nvSpPr>
          <p:spPr>
            <a:xfrm>
              <a:off x="5177983" y="267887"/>
              <a:ext cx="970137" cy="11387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Christina</a:t>
              </a:r>
            </a:p>
            <a:p>
              <a:pPr algn="ctr"/>
              <a:r>
                <a:rPr lang="en-GB" sz="1400" b="1" dirty="0"/>
                <a:t>Mary</a:t>
              </a:r>
            </a:p>
            <a:p>
              <a:pPr algn="ctr"/>
              <a:r>
                <a:rPr lang="en-GB" sz="1000" dirty="0"/>
                <a:t>b. 23-Apr-1953</a:t>
              </a:r>
            </a:p>
            <a:p>
              <a:pPr algn="ctr"/>
              <a:r>
                <a:rPr lang="en-GB" sz="1000" dirty="0"/>
                <a:t>Hammersmith</a:t>
              </a:r>
            </a:p>
            <a:p>
              <a:pPr algn="ctr"/>
              <a:endParaRPr lang="en-GB" sz="1000" dirty="0"/>
            </a:p>
            <a:p>
              <a:pPr algn="ctr"/>
              <a:endParaRPr lang="en-GB" sz="1000" dirty="0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65ED71CB-B57F-87CB-E459-289042A95350}"/>
              </a:ext>
            </a:extLst>
          </p:cNvPr>
          <p:cNvGrpSpPr/>
          <p:nvPr/>
        </p:nvGrpSpPr>
        <p:grpSpPr>
          <a:xfrm>
            <a:off x="668797" y="5048543"/>
            <a:ext cx="2306103" cy="1631216"/>
            <a:chOff x="4141137" y="267887"/>
            <a:chExt cx="2306103" cy="1631216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46FFD18F-72AA-8CC5-F5EF-4559C6DCA8C8}"/>
                </a:ext>
              </a:extLst>
            </p:cNvPr>
            <p:cNvSpPr txBox="1"/>
            <p:nvPr/>
          </p:nvSpPr>
          <p:spPr>
            <a:xfrm>
              <a:off x="4141137" y="282401"/>
              <a:ext cx="1011816" cy="12618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James</a:t>
              </a:r>
            </a:p>
            <a:p>
              <a:pPr algn="ctr"/>
              <a:r>
                <a:rPr lang="en-GB" sz="1400" b="1" dirty="0"/>
                <a:t>William</a:t>
              </a:r>
            </a:p>
            <a:p>
              <a:pPr algn="ctr"/>
              <a:r>
                <a:rPr lang="en-GB" sz="1400" b="1" dirty="0"/>
                <a:t>Matthew</a:t>
              </a:r>
            </a:p>
            <a:p>
              <a:pPr algn="ctr"/>
              <a:r>
                <a:rPr lang="en-GB" sz="1400" b="1" dirty="0"/>
                <a:t>BAILEY</a:t>
              </a:r>
              <a:endParaRPr lang="en-GB" sz="1000" dirty="0"/>
            </a:p>
            <a:p>
              <a:pPr algn="ctr"/>
              <a:r>
                <a:rPr lang="en-GB" sz="1000" dirty="0"/>
                <a:t>b. 13-May-1991</a:t>
              </a:r>
            </a:p>
            <a:p>
              <a:pPr algn="ctr"/>
              <a:r>
                <a:rPr lang="en-GB" sz="1000" dirty="0"/>
                <a:t>Bath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E5EE2F97-5ABC-CB06-A6B6-776BB79F6CB9}"/>
                </a:ext>
              </a:extLst>
            </p:cNvPr>
            <p:cNvSpPr txBox="1"/>
            <p:nvPr/>
          </p:nvSpPr>
          <p:spPr>
            <a:xfrm>
              <a:off x="4673359" y="267887"/>
              <a:ext cx="1021433" cy="16312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=</a:t>
              </a:r>
            </a:p>
            <a:p>
              <a:pPr algn="ctr"/>
              <a:endParaRPr lang="en-GB" sz="1400" b="1" dirty="0"/>
            </a:p>
            <a:p>
              <a:pPr algn="ctr"/>
              <a:endParaRPr lang="en-GB" sz="1400" b="1" dirty="0"/>
            </a:p>
            <a:p>
              <a:pPr algn="ctr"/>
              <a:endParaRPr lang="en-GB" sz="1400" b="1" dirty="0"/>
            </a:p>
            <a:p>
              <a:pPr algn="ctr"/>
              <a:endParaRPr lang="en-GB" sz="1400" b="1" dirty="0"/>
            </a:p>
            <a:p>
              <a:pPr algn="ctr"/>
              <a:endParaRPr lang="en-GB" sz="1000" dirty="0"/>
            </a:p>
            <a:p>
              <a:pPr algn="ctr"/>
              <a:r>
                <a:rPr lang="en-GB" sz="1000" dirty="0"/>
                <a:t>m. 28-Aug-2021</a:t>
              </a:r>
            </a:p>
            <a:p>
              <a:pPr algn="ctr"/>
              <a:r>
                <a:rPr lang="en-GB" sz="1000" dirty="0"/>
                <a:t>Prestbury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B9042AA5-4866-D52E-90CD-1A68067FDCE1}"/>
                </a:ext>
              </a:extLst>
            </p:cNvPr>
            <p:cNvSpPr txBox="1"/>
            <p:nvPr/>
          </p:nvSpPr>
          <p:spPr>
            <a:xfrm>
              <a:off x="5198180" y="267887"/>
              <a:ext cx="1249060" cy="13542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Lucinda</a:t>
              </a:r>
            </a:p>
            <a:p>
              <a:pPr algn="ctr"/>
              <a:r>
                <a:rPr lang="en-GB" sz="1400" b="1" dirty="0"/>
                <a:t>Claire</a:t>
              </a:r>
            </a:p>
            <a:p>
              <a:pPr algn="ctr"/>
              <a:r>
                <a:rPr lang="en-GB" sz="1400" b="1" dirty="0"/>
                <a:t>PIKE</a:t>
              </a:r>
            </a:p>
            <a:p>
              <a:pPr algn="ctr"/>
              <a:r>
                <a:rPr lang="en-GB" sz="1000" dirty="0"/>
                <a:t>b. 3-Jan-1991</a:t>
              </a:r>
            </a:p>
            <a:p>
              <a:pPr algn="ctr"/>
              <a:r>
                <a:rPr lang="en-GB" sz="1000" dirty="0"/>
                <a:t>Welwyn Garden City</a:t>
              </a:r>
            </a:p>
            <a:p>
              <a:pPr algn="ctr"/>
              <a:endParaRPr lang="en-GB" sz="1000" dirty="0"/>
            </a:p>
            <a:p>
              <a:pPr algn="ctr"/>
              <a:endParaRPr lang="en-GB" sz="1000" dirty="0"/>
            </a:p>
          </p:txBody>
        </p:sp>
      </p:grp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29E404A6-6574-D246-9AF0-9633789CBFB4}"/>
              </a:ext>
            </a:extLst>
          </p:cNvPr>
          <p:cNvCxnSpPr>
            <a:cxnSpLocks/>
          </p:cNvCxnSpPr>
          <p:nvPr/>
        </p:nvCxnSpPr>
        <p:spPr>
          <a:xfrm>
            <a:off x="1164046" y="3234893"/>
            <a:ext cx="10659" cy="18281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1C22B52E-DD48-C231-51EA-5EB53A1D8778}"/>
              </a:ext>
            </a:extLst>
          </p:cNvPr>
          <p:cNvCxnSpPr>
            <a:cxnSpLocks/>
          </p:cNvCxnSpPr>
          <p:nvPr/>
        </p:nvCxnSpPr>
        <p:spPr>
          <a:xfrm>
            <a:off x="11512536" y="1701149"/>
            <a:ext cx="1" cy="3308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08F53324-301C-E401-BBD4-D110A9C22863}"/>
              </a:ext>
            </a:extLst>
          </p:cNvPr>
          <p:cNvCxnSpPr>
            <a:cxnSpLocks/>
          </p:cNvCxnSpPr>
          <p:nvPr/>
        </p:nvCxnSpPr>
        <p:spPr>
          <a:xfrm>
            <a:off x="6606709" y="1701149"/>
            <a:ext cx="1" cy="3308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45B5AE53-B578-A6EE-653C-83B57899F495}"/>
              </a:ext>
            </a:extLst>
          </p:cNvPr>
          <p:cNvCxnSpPr>
            <a:cxnSpLocks/>
          </p:cNvCxnSpPr>
          <p:nvPr/>
        </p:nvCxnSpPr>
        <p:spPr>
          <a:xfrm>
            <a:off x="3718368" y="1701149"/>
            <a:ext cx="1" cy="3308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0277181F-617C-CD10-3B02-7783F2D32634}"/>
              </a:ext>
            </a:extLst>
          </p:cNvPr>
          <p:cNvCxnSpPr>
            <a:cxnSpLocks/>
          </p:cNvCxnSpPr>
          <p:nvPr/>
        </p:nvCxnSpPr>
        <p:spPr>
          <a:xfrm>
            <a:off x="5561679" y="1701149"/>
            <a:ext cx="1" cy="3308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90594577-F191-F6C0-1539-85CEA0AC7AC7}"/>
              </a:ext>
            </a:extLst>
          </p:cNvPr>
          <p:cNvCxnSpPr>
            <a:cxnSpLocks/>
          </p:cNvCxnSpPr>
          <p:nvPr/>
        </p:nvCxnSpPr>
        <p:spPr>
          <a:xfrm>
            <a:off x="1613794" y="1701149"/>
            <a:ext cx="1" cy="3308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Group 61">
            <a:extLst>
              <a:ext uri="{FF2B5EF4-FFF2-40B4-BE49-F238E27FC236}">
                <a16:creationId xmlns:a16="http://schemas.microsoft.com/office/drawing/2014/main" id="{4DD44543-C3BF-0E91-7787-9EBFEA811140}"/>
              </a:ext>
            </a:extLst>
          </p:cNvPr>
          <p:cNvGrpSpPr/>
          <p:nvPr/>
        </p:nvGrpSpPr>
        <p:grpSpPr>
          <a:xfrm>
            <a:off x="125027" y="2032000"/>
            <a:ext cx="1983830" cy="1522619"/>
            <a:chOff x="4101515" y="267887"/>
            <a:chExt cx="1983830" cy="1522619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3D3F3999-D159-EE7A-00F2-EEFB9447FE17}"/>
                </a:ext>
              </a:extLst>
            </p:cNvPr>
            <p:cNvSpPr txBox="1"/>
            <p:nvPr/>
          </p:nvSpPr>
          <p:spPr>
            <a:xfrm>
              <a:off x="4101515" y="282401"/>
              <a:ext cx="974947" cy="15081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William</a:t>
              </a:r>
            </a:p>
            <a:p>
              <a:pPr algn="ctr"/>
              <a:r>
                <a:rPr lang="en-GB" sz="1400" b="1" dirty="0"/>
                <a:t>George</a:t>
              </a:r>
            </a:p>
            <a:p>
              <a:pPr algn="ctr"/>
              <a:r>
                <a:rPr lang="en-GB" sz="1400" b="1" dirty="0"/>
                <a:t>BAILEY</a:t>
              </a:r>
            </a:p>
            <a:p>
              <a:pPr algn="ctr"/>
              <a:r>
                <a:rPr lang="en-GB" sz="1000" dirty="0"/>
                <a:t>b. 8-Oct-1938</a:t>
              </a:r>
            </a:p>
            <a:p>
              <a:pPr algn="ctr"/>
              <a:endParaRPr lang="en-GB" sz="1000" dirty="0"/>
            </a:p>
            <a:p>
              <a:pPr algn="ctr"/>
              <a:endParaRPr lang="en-GB" sz="1000" dirty="0"/>
            </a:p>
            <a:p>
              <a:pPr algn="ctr"/>
              <a:r>
                <a:rPr lang="en-GB" sz="1000" dirty="0"/>
                <a:t>d. 17-Feb-2010</a:t>
              </a:r>
            </a:p>
            <a:p>
              <a:pPr algn="ctr"/>
              <a:r>
                <a:rPr lang="en-GB" sz="1000" dirty="0"/>
                <a:t>Bristol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40468509-5F31-5EAB-680C-8C772ED98664}"/>
                </a:ext>
              </a:extLst>
            </p:cNvPr>
            <p:cNvSpPr txBox="1"/>
            <p:nvPr/>
          </p:nvSpPr>
          <p:spPr>
            <a:xfrm>
              <a:off x="4678708" y="267887"/>
              <a:ext cx="923651" cy="12028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=</a:t>
              </a:r>
            </a:p>
            <a:p>
              <a:pPr algn="ctr"/>
              <a:endParaRPr lang="en-GB" sz="1400" b="1" dirty="0"/>
            </a:p>
            <a:p>
              <a:pPr algn="ctr"/>
              <a:endParaRPr lang="en-GB" sz="1000" b="1" dirty="0"/>
            </a:p>
            <a:p>
              <a:pPr algn="ctr"/>
              <a:endParaRPr lang="en-GB" sz="1000" dirty="0"/>
            </a:p>
            <a:p>
              <a:pPr algn="ctr">
                <a:spcBef>
                  <a:spcPts val="500"/>
                </a:spcBef>
              </a:pPr>
              <a:r>
                <a:rPr lang="en-GB" sz="1000" dirty="0"/>
                <a:t>m. 9-Jan-1982</a:t>
              </a:r>
            </a:p>
            <a:p>
              <a:pPr algn="ctr"/>
              <a:r>
                <a:rPr lang="en-GB" sz="1000" dirty="0"/>
                <a:t>Woodford </a:t>
              </a:r>
              <a:endParaRPr lang="en-GB" sz="1000" b="1" dirty="0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EB0AE9C5-D528-B6F2-994A-21612363055F}"/>
                </a:ext>
              </a:extLst>
            </p:cNvPr>
            <p:cNvSpPr txBox="1"/>
            <p:nvPr/>
          </p:nvSpPr>
          <p:spPr>
            <a:xfrm>
              <a:off x="5153680" y="267887"/>
              <a:ext cx="931665" cy="11387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Frances</a:t>
              </a:r>
            </a:p>
            <a:p>
              <a:pPr algn="ctr"/>
              <a:r>
                <a:rPr lang="en-GB" sz="1400" b="1" dirty="0"/>
                <a:t>Mary</a:t>
              </a:r>
            </a:p>
            <a:p>
              <a:pPr algn="ctr"/>
              <a:r>
                <a:rPr lang="en-GB" sz="1000" dirty="0"/>
                <a:t>b. 9-Jan-1951</a:t>
              </a:r>
            </a:p>
            <a:p>
              <a:pPr algn="ctr"/>
              <a:r>
                <a:rPr lang="en-GB" sz="1000" dirty="0"/>
                <a:t>Hammersmith</a:t>
              </a:r>
            </a:p>
            <a:p>
              <a:pPr algn="ctr"/>
              <a:endParaRPr lang="en-GB" sz="1000" dirty="0"/>
            </a:p>
            <a:p>
              <a:pPr algn="ctr"/>
              <a:endParaRPr lang="en-GB" sz="1000" dirty="0"/>
            </a:p>
          </p:txBody>
        </p:sp>
      </p:grp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E0085303-097A-024D-E1FA-556547B587AC}"/>
              </a:ext>
            </a:extLst>
          </p:cNvPr>
          <p:cNvCxnSpPr>
            <a:cxnSpLocks/>
          </p:cNvCxnSpPr>
          <p:nvPr/>
        </p:nvCxnSpPr>
        <p:spPr>
          <a:xfrm flipV="1">
            <a:off x="10988600" y="4679318"/>
            <a:ext cx="1010" cy="187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00BD9917-644F-A817-0DB2-7BE530597B97}"/>
              </a:ext>
            </a:extLst>
          </p:cNvPr>
          <p:cNvCxnSpPr>
            <a:cxnSpLocks/>
          </p:cNvCxnSpPr>
          <p:nvPr/>
        </p:nvCxnSpPr>
        <p:spPr>
          <a:xfrm>
            <a:off x="10392224" y="4679318"/>
            <a:ext cx="1277258" cy="1130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ED7AD00-566A-B114-038A-16D8A78E3D11}"/>
              </a:ext>
            </a:extLst>
          </p:cNvPr>
          <p:cNvSpPr txBox="1"/>
          <p:nvPr/>
        </p:nvSpPr>
        <p:spPr>
          <a:xfrm>
            <a:off x="11171187" y="5057807"/>
            <a:ext cx="974947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/>
              <a:t>Neo</a:t>
            </a:r>
          </a:p>
          <a:p>
            <a:pPr algn="ctr"/>
            <a:r>
              <a:rPr lang="en-GB" sz="1400" b="1" dirty="0"/>
              <a:t>Andrew</a:t>
            </a:r>
          </a:p>
          <a:p>
            <a:pPr algn="ctr"/>
            <a:r>
              <a:rPr lang="en-GB" sz="1000" dirty="0"/>
              <a:t>b. 13-Sep-2005</a:t>
            </a:r>
          </a:p>
          <a:p>
            <a:pPr algn="ctr"/>
            <a:r>
              <a:rPr lang="en-GB" sz="1000" dirty="0"/>
              <a:t>Bradford</a:t>
            </a:r>
          </a:p>
          <a:p>
            <a:pPr algn="ctr"/>
            <a:endParaRPr lang="en-GB" sz="1000" dirty="0"/>
          </a:p>
          <a:p>
            <a:pPr algn="ctr"/>
            <a:endParaRPr lang="en-GB" sz="1000" dirty="0"/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8B2D807D-9C19-CE90-CB45-C356F389796B}"/>
              </a:ext>
            </a:extLst>
          </p:cNvPr>
          <p:cNvSpPr txBox="1"/>
          <p:nvPr/>
        </p:nvSpPr>
        <p:spPr>
          <a:xfrm>
            <a:off x="9947897" y="5057807"/>
            <a:ext cx="954107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/>
              <a:t>Joshua</a:t>
            </a:r>
          </a:p>
          <a:p>
            <a:pPr algn="ctr"/>
            <a:r>
              <a:rPr lang="en-GB" sz="1400" b="1" dirty="0"/>
              <a:t>Matthew</a:t>
            </a:r>
          </a:p>
          <a:p>
            <a:pPr algn="ctr"/>
            <a:r>
              <a:rPr lang="en-GB" sz="1000" dirty="0"/>
              <a:t>b. 23-Jan-2003</a:t>
            </a:r>
          </a:p>
          <a:p>
            <a:pPr algn="ctr"/>
            <a:r>
              <a:rPr lang="en-GB" sz="1000" dirty="0"/>
              <a:t>Enfield</a:t>
            </a:r>
          </a:p>
          <a:p>
            <a:pPr algn="ctr"/>
            <a:endParaRPr lang="en-GB" sz="1000" dirty="0"/>
          </a:p>
          <a:p>
            <a:pPr algn="ctr"/>
            <a:endParaRPr lang="en-GB" sz="1000" dirty="0"/>
          </a:p>
        </p:txBody>
      </p: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F9A0C84F-CFDE-9302-EA8D-465E8ED4E069}"/>
              </a:ext>
            </a:extLst>
          </p:cNvPr>
          <p:cNvCxnSpPr>
            <a:cxnSpLocks/>
          </p:cNvCxnSpPr>
          <p:nvPr/>
        </p:nvCxnSpPr>
        <p:spPr>
          <a:xfrm flipV="1">
            <a:off x="11669482" y="4690627"/>
            <a:ext cx="0" cy="3692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D2D15054-51E6-3B37-E420-58892E36715E}"/>
              </a:ext>
            </a:extLst>
          </p:cNvPr>
          <p:cNvGrpSpPr/>
          <p:nvPr/>
        </p:nvGrpSpPr>
        <p:grpSpPr>
          <a:xfrm>
            <a:off x="4082075" y="679829"/>
            <a:ext cx="3485222" cy="523220"/>
            <a:chOff x="-819107" y="2032000"/>
            <a:chExt cx="3485222" cy="523220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FC44C8BE-A179-70A3-A0B9-F7927F270DEE}"/>
                </a:ext>
              </a:extLst>
            </p:cNvPr>
            <p:cNvSpPr txBox="1"/>
            <p:nvPr/>
          </p:nvSpPr>
          <p:spPr>
            <a:xfrm>
              <a:off x="-819107" y="2032000"/>
              <a:ext cx="16146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Joseph MATTHEWS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1923-96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F40C1A9F-BC54-E8F0-F5AC-FDE0B48A9067}"/>
                </a:ext>
              </a:extLst>
            </p:cNvPr>
            <p:cNvSpPr txBox="1"/>
            <p:nvPr/>
          </p:nvSpPr>
          <p:spPr>
            <a:xfrm>
              <a:off x="692804" y="2032000"/>
              <a:ext cx="27443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=</a:t>
              </a:r>
            </a:p>
            <a:p>
              <a:pPr algn="ctr"/>
              <a:endParaRPr lang="en-GB" sz="1400" b="1" dirty="0"/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02DD0E9F-B1F2-1942-BFAD-41DAA621A26B}"/>
                </a:ext>
              </a:extLst>
            </p:cNvPr>
            <p:cNvSpPr txBox="1"/>
            <p:nvPr/>
          </p:nvSpPr>
          <p:spPr>
            <a:xfrm>
              <a:off x="851771" y="2032000"/>
              <a:ext cx="18143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Mary Isabel PURCHAS</a:t>
              </a:r>
            </a:p>
            <a:p>
              <a:pPr algn="ctr"/>
              <a:r>
                <a:rPr lang="en-GB" sz="1000" dirty="0"/>
                <a:t>1926-2012</a:t>
              </a:r>
            </a:p>
          </p:txBody>
        </p:sp>
      </p:grpSp>
      <p:sp>
        <p:nvSpPr>
          <p:cNvPr id="105" name="Action Button: Go Forward or Next 10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AF8E4E5E-5FA6-9078-115B-F1F7E5290164}"/>
              </a:ext>
            </a:extLst>
          </p:cNvPr>
          <p:cNvSpPr/>
          <p:nvPr/>
        </p:nvSpPr>
        <p:spPr>
          <a:xfrm>
            <a:off x="8496412" y="4638581"/>
            <a:ext cx="473036" cy="42091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Action Button: Go Forward or Next 105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0B545335-1678-3707-5517-FE718D33614E}"/>
              </a:ext>
            </a:extLst>
          </p:cNvPr>
          <p:cNvSpPr/>
          <p:nvPr/>
        </p:nvSpPr>
        <p:spPr>
          <a:xfrm>
            <a:off x="6735733" y="4640710"/>
            <a:ext cx="473036" cy="42091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A55E852D-7101-BE7D-90FB-43EB0895199A}"/>
              </a:ext>
            </a:extLst>
          </p:cNvPr>
          <p:cNvCxnSpPr>
            <a:cxnSpLocks/>
          </p:cNvCxnSpPr>
          <p:nvPr/>
        </p:nvCxnSpPr>
        <p:spPr>
          <a:xfrm>
            <a:off x="1613794" y="1686635"/>
            <a:ext cx="989874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Action Button: Go Forward or Next 108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448CCFFA-F436-44A6-2929-DF65744AC950}"/>
              </a:ext>
            </a:extLst>
          </p:cNvPr>
          <p:cNvSpPr/>
          <p:nvPr/>
        </p:nvSpPr>
        <p:spPr>
          <a:xfrm rot="16200000">
            <a:off x="6418107" y="238762"/>
            <a:ext cx="473036" cy="420914"/>
          </a:xfrm>
          <a:prstGeom prst="actionButtonForwardNex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C1D2191-229F-C7E7-E2C9-14EDF360EB1D}"/>
              </a:ext>
            </a:extLst>
          </p:cNvPr>
          <p:cNvCxnSpPr>
            <a:cxnSpLocks/>
          </p:cNvCxnSpPr>
          <p:nvPr/>
        </p:nvCxnSpPr>
        <p:spPr>
          <a:xfrm>
            <a:off x="11046656" y="4480404"/>
            <a:ext cx="0" cy="1989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9012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65ED71CB-B57F-87CB-E459-289042A95350}"/>
              </a:ext>
            </a:extLst>
          </p:cNvPr>
          <p:cNvGrpSpPr/>
          <p:nvPr/>
        </p:nvGrpSpPr>
        <p:grpSpPr>
          <a:xfrm>
            <a:off x="1999235" y="4831586"/>
            <a:ext cx="1326638" cy="892552"/>
            <a:chOff x="4416050" y="267887"/>
            <a:chExt cx="1326638" cy="892552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46FFD18F-72AA-8CC5-F5EF-4559C6DCA8C8}"/>
                </a:ext>
              </a:extLst>
            </p:cNvPr>
            <p:cNvSpPr txBox="1"/>
            <p:nvPr/>
          </p:nvSpPr>
          <p:spPr>
            <a:xfrm>
              <a:off x="4416050" y="282401"/>
              <a:ext cx="46198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Iain</a:t>
              </a:r>
              <a:endParaRPr lang="en-GB" sz="1000" dirty="0"/>
            </a:p>
            <a:p>
              <a:pPr algn="ctr"/>
              <a:r>
                <a:rPr lang="en-GB" sz="1000" dirty="0"/>
                <a:t>b.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E5EE2F97-5ABC-CB06-A6B6-776BB79F6CB9}"/>
                </a:ext>
              </a:extLst>
            </p:cNvPr>
            <p:cNvSpPr txBox="1"/>
            <p:nvPr/>
          </p:nvSpPr>
          <p:spPr>
            <a:xfrm>
              <a:off x="4821307" y="267887"/>
              <a:ext cx="348172" cy="8925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=</a:t>
              </a:r>
            </a:p>
            <a:p>
              <a:pPr algn="ctr"/>
              <a:endParaRPr lang="en-GB" sz="1400" b="1" dirty="0"/>
            </a:p>
            <a:p>
              <a:pPr algn="ctr"/>
              <a:endParaRPr lang="en-GB" sz="1400" b="1" dirty="0"/>
            </a:p>
            <a:p>
              <a:pPr algn="ctr"/>
              <a:r>
                <a:rPr lang="en-GB" sz="1000" dirty="0"/>
                <a:t>m. 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B9042AA5-4866-D52E-90CD-1A68067FDCE1}"/>
                </a:ext>
              </a:extLst>
            </p:cNvPr>
            <p:cNvSpPr txBox="1"/>
            <p:nvPr/>
          </p:nvSpPr>
          <p:spPr>
            <a:xfrm>
              <a:off x="5089945" y="267887"/>
              <a:ext cx="652743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Emma</a:t>
              </a:r>
            </a:p>
            <a:p>
              <a:pPr algn="ctr"/>
              <a:r>
                <a:rPr lang="en-GB" sz="1000" dirty="0"/>
                <a:t>b.</a:t>
              </a:r>
            </a:p>
            <a:p>
              <a:pPr algn="ctr"/>
              <a:endParaRPr lang="en-GB" sz="1000" dirty="0"/>
            </a:p>
            <a:p>
              <a:pPr algn="ctr"/>
              <a:endParaRPr lang="en-GB" sz="1000" dirty="0"/>
            </a:p>
          </p:txBody>
        </p:sp>
      </p:grp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A4F0F5F7-E894-3476-120D-7813100E3A4A}"/>
              </a:ext>
            </a:extLst>
          </p:cNvPr>
          <p:cNvCxnSpPr>
            <a:cxnSpLocks/>
          </p:cNvCxnSpPr>
          <p:nvPr/>
        </p:nvCxnSpPr>
        <p:spPr>
          <a:xfrm flipV="1">
            <a:off x="5724040" y="1045212"/>
            <a:ext cx="0" cy="6559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372DF74F-FE7C-F482-3894-E2CFA9481E01}"/>
              </a:ext>
            </a:extLst>
          </p:cNvPr>
          <p:cNvCxnSpPr>
            <a:cxnSpLocks/>
          </p:cNvCxnSpPr>
          <p:nvPr/>
        </p:nvCxnSpPr>
        <p:spPr>
          <a:xfrm>
            <a:off x="2266944" y="1701149"/>
            <a:ext cx="676366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3115BA44-E206-385D-4780-1763FF75D751}"/>
              </a:ext>
            </a:extLst>
          </p:cNvPr>
          <p:cNvSpPr txBox="1"/>
          <p:nvPr/>
        </p:nvSpPr>
        <p:spPr>
          <a:xfrm>
            <a:off x="6070116" y="2032000"/>
            <a:ext cx="928459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/>
              <a:t>Mary</a:t>
            </a:r>
          </a:p>
          <a:p>
            <a:pPr algn="ctr"/>
            <a:r>
              <a:rPr lang="en-GB" sz="1000" i="1" dirty="0"/>
              <a:t>died as a baby</a:t>
            </a:r>
          </a:p>
          <a:p>
            <a:pPr algn="ctr"/>
            <a:endParaRPr lang="en-GB" sz="1000" dirty="0"/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E2825490-21CD-1EC1-6610-E9D505965816}"/>
              </a:ext>
            </a:extLst>
          </p:cNvPr>
          <p:cNvCxnSpPr>
            <a:cxnSpLocks/>
          </p:cNvCxnSpPr>
          <p:nvPr/>
        </p:nvCxnSpPr>
        <p:spPr>
          <a:xfrm>
            <a:off x="9030604" y="1701149"/>
            <a:ext cx="1" cy="3308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B51482C9-A387-3450-23BD-2FC9C6F3AFC1}"/>
              </a:ext>
            </a:extLst>
          </p:cNvPr>
          <p:cNvGrpSpPr/>
          <p:nvPr/>
        </p:nvGrpSpPr>
        <p:grpSpPr>
          <a:xfrm>
            <a:off x="3828591" y="2032000"/>
            <a:ext cx="1854054" cy="1077218"/>
            <a:chOff x="4132951" y="267887"/>
            <a:chExt cx="1854054" cy="1077218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6CF0E792-51FC-813C-4292-AC8219C64B17}"/>
                </a:ext>
              </a:extLst>
            </p:cNvPr>
            <p:cNvSpPr txBox="1"/>
            <p:nvPr/>
          </p:nvSpPr>
          <p:spPr>
            <a:xfrm>
              <a:off x="4132951" y="267887"/>
              <a:ext cx="970137" cy="677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Charlie</a:t>
              </a:r>
            </a:p>
            <a:p>
              <a:pPr algn="ctr"/>
              <a:r>
                <a:rPr lang="en-GB" sz="1400" b="1" dirty="0"/>
                <a:t>BURROWS</a:t>
              </a:r>
            </a:p>
            <a:p>
              <a:pPr algn="ctr"/>
              <a:r>
                <a:rPr lang="en-GB" sz="1000" dirty="0"/>
                <a:t>b. 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7EC2B819-7472-BBEB-92B9-E2038195D6D9}"/>
                </a:ext>
              </a:extLst>
            </p:cNvPr>
            <p:cNvSpPr txBox="1"/>
            <p:nvPr/>
          </p:nvSpPr>
          <p:spPr>
            <a:xfrm>
              <a:off x="4835821" y="267887"/>
              <a:ext cx="348172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=</a:t>
              </a:r>
            </a:p>
            <a:p>
              <a:pPr algn="ctr"/>
              <a:endParaRPr lang="en-GB" sz="1000" b="1" dirty="0"/>
            </a:p>
            <a:p>
              <a:pPr algn="ctr"/>
              <a:endParaRPr lang="en-GB" sz="1000" b="1" dirty="0"/>
            </a:p>
            <a:p>
              <a:pPr algn="ctr"/>
              <a:endParaRPr lang="en-GB" sz="1000" b="1" dirty="0"/>
            </a:p>
            <a:p>
              <a:pPr algn="ctr"/>
              <a:endParaRPr lang="en-GB" sz="1000" b="1" dirty="0"/>
            </a:p>
            <a:p>
              <a:pPr algn="ctr"/>
              <a:r>
                <a:rPr lang="en-GB" sz="1000" dirty="0"/>
                <a:t>m. </a:t>
              </a:r>
              <a:endParaRPr lang="en-GB" sz="1000" b="1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A8570DD-68D5-25EF-4544-32361F395FEE}"/>
                </a:ext>
              </a:extLst>
            </p:cNvPr>
            <p:cNvSpPr txBox="1"/>
            <p:nvPr/>
          </p:nvSpPr>
          <p:spPr>
            <a:xfrm>
              <a:off x="5077846" y="267887"/>
              <a:ext cx="909159" cy="9848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Catherine</a:t>
              </a:r>
            </a:p>
            <a:p>
              <a:pPr algn="ctr"/>
              <a:r>
                <a:rPr lang="en-GB" sz="1400" b="1" dirty="0"/>
                <a:t>Margaret</a:t>
              </a:r>
            </a:p>
            <a:p>
              <a:pPr algn="ctr"/>
              <a:r>
                <a:rPr lang="en-GB" sz="1000" dirty="0"/>
                <a:t>b. 7-Apr-1955</a:t>
              </a:r>
            </a:p>
            <a:p>
              <a:pPr algn="ctr"/>
              <a:endParaRPr lang="en-GB" sz="1000" dirty="0"/>
            </a:p>
            <a:p>
              <a:pPr algn="ctr"/>
              <a:endParaRPr lang="en-GB" sz="1000" dirty="0"/>
            </a:p>
          </p:txBody>
        </p: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2828AF7-22C4-D761-6FC8-CCD06AD2D190}"/>
              </a:ext>
            </a:extLst>
          </p:cNvPr>
          <p:cNvCxnSpPr>
            <a:cxnSpLocks/>
          </p:cNvCxnSpPr>
          <p:nvPr/>
        </p:nvCxnSpPr>
        <p:spPr>
          <a:xfrm flipV="1">
            <a:off x="2162618" y="4472917"/>
            <a:ext cx="0" cy="3692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0B9CF76-DCAF-CEA6-6571-1B4C953031D5}"/>
              </a:ext>
            </a:extLst>
          </p:cNvPr>
          <p:cNvGrpSpPr/>
          <p:nvPr/>
        </p:nvGrpSpPr>
        <p:grpSpPr>
          <a:xfrm>
            <a:off x="7635099" y="2032000"/>
            <a:ext cx="1854167" cy="1138773"/>
            <a:chOff x="4310883" y="267887"/>
            <a:chExt cx="1854167" cy="1138773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18F6D3B-7490-AEBA-BC72-31E39BA7CFAF}"/>
                </a:ext>
              </a:extLst>
            </p:cNvPr>
            <p:cNvSpPr txBox="1"/>
            <p:nvPr/>
          </p:nvSpPr>
          <p:spPr>
            <a:xfrm>
              <a:off x="4310883" y="267887"/>
              <a:ext cx="614271" cy="11387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Julian</a:t>
              </a:r>
            </a:p>
            <a:p>
              <a:pPr algn="ctr"/>
              <a:r>
                <a:rPr lang="en-GB" sz="1400" b="1" dirty="0"/>
                <a:t>HULL</a:t>
              </a:r>
            </a:p>
            <a:p>
              <a:pPr algn="ctr"/>
              <a:r>
                <a:rPr lang="en-GB" sz="1000" dirty="0"/>
                <a:t>b. </a:t>
              </a:r>
            </a:p>
            <a:p>
              <a:pPr algn="ctr"/>
              <a:endParaRPr lang="en-GB" sz="1000" dirty="0"/>
            </a:p>
            <a:p>
              <a:pPr algn="ctr"/>
              <a:endParaRPr lang="en-GB" sz="1000" dirty="0"/>
            </a:p>
            <a:p>
              <a:pPr algn="ctr"/>
              <a:endParaRPr lang="en-GB" sz="1000" dirty="0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DCB1B51E-17D9-C41E-C360-FD78A3B5AB33}"/>
                </a:ext>
              </a:extLst>
            </p:cNvPr>
            <p:cNvSpPr txBox="1"/>
            <p:nvPr/>
          </p:nvSpPr>
          <p:spPr>
            <a:xfrm>
              <a:off x="4893880" y="267887"/>
              <a:ext cx="3481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=</a:t>
              </a:r>
            </a:p>
            <a:p>
              <a:pPr algn="ctr"/>
              <a:endParaRPr lang="en-GB" sz="1000" dirty="0"/>
            </a:p>
            <a:p>
              <a:pPr algn="ctr"/>
              <a:endParaRPr lang="en-GB" sz="1000" dirty="0"/>
            </a:p>
            <a:p>
              <a:pPr algn="ctr"/>
              <a:endParaRPr lang="en-GB" sz="1000" dirty="0"/>
            </a:p>
            <a:p>
              <a:pPr algn="ctr"/>
              <a:r>
                <a:rPr lang="en-GB" sz="1000" dirty="0"/>
                <a:t>m. </a:t>
              </a:r>
              <a:endParaRPr lang="en-GB" sz="1400" b="1" dirty="0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FAF5F1DA-130F-AE1F-4416-DCF04EC07DED}"/>
                </a:ext>
              </a:extLst>
            </p:cNvPr>
            <p:cNvSpPr txBox="1"/>
            <p:nvPr/>
          </p:nvSpPr>
          <p:spPr>
            <a:xfrm>
              <a:off x="5190103" y="267887"/>
              <a:ext cx="97494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Sarah</a:t>
              </a:r>
            </a:p>
            <a:p>
              <a:pPr algn="ctr"/>
              <a:r>
                <a:rPr lang="en-GB" sz="1000" dirty="0"/>
                <a:t>b. 18-Sep-1963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8062581F-1749-1E8C-79F0-4636B69F3326}"/>
              </a:ext>
            </a:extLst>
          </p:cNvPr>
          <p:cNvGrpSpPr/>
          <p:nvPr/>
        </p:nvGrpSpPr>
        <p:grpSpPr>
          <a:xfrm>
            <a:off x="1768016" y="2032000"/>
            <a:ext cx="1996593" cy="2246769"/>
            <a:chOff x="4046317" y="267887"/>
            <a:chExt cx="1996593" cy="2246769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416239B-4530-6FAE-0E6D-8609686109D3}"/>
                </a:ext>
              </a:extLst>
            </p:cNvPr>
            <p:cNvSpPr txBox="1"/>
            <p:nvPr/>
          </p:nvSpPr>
          <p:spPr>
            <a:xfrm>
              <a:off x="5225122" y="267887"/>
              <a:ext cx="817788" cy="17235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Sarah</a:t>
              </a:r>
            </a:p>
            <a:p>
              <a:pPr algn="ctr"/>
              <a:endParaRPr lang="en-GB" sz="1400" b="1" dirty="0"/>
            </a:p>
            <a:p>
              <a:pPr algn="ctr"/>
              <a:endParaRPr lang="en-GB" sz="1000" b="1" dirty="0"/>
            </a:p>
            <a:p>
              <a:pPr algn="ctr"/>
              <a:endParaRPr lang="en-GB" sz="1000" b="1" dirty="0"/>
            </a:p>
            <a:p>
              <a:pPr algn="ctr"/>
              <a:endParaRPr lang="en-GB" sz="1000" b="1" dirty="0"/>
            </a:p>
            <a:p>
              <a:pPr algn="ctr"/>
              <a:endParaRPr lang="en-GB" sz="1000" b="1" dirty="0"/>
            </a:p>
            <a:p>
              <a:pPr algn="ctr"/>
              <a:endParaRPr lang="en-GB" sz="1000" b="1" dirty="0"/>
            </a:p>
            <a:p>
              <a:pPr algn="ctr"/>
              <a:r>
                <a:rPr lang="en-GB" sz="1400" b="1" dirty="0"/>
                <a:t>Catriona</a:t>
              </a:r>
            </a:p>
            <a:p>
              <a:pPr algn="ctr"/>
              <a:r>
                <a:rPr lang="en-GB" sz="1000" dirty="0"/>
                <a:t>b. 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DE84660A-83B6-AFDD-5C25-F57636531DD2}"/>
                </a:ext>
              </a:extLst>
            </p:cNvPr>
            <p:cNvSpPr txBox="1"/>
            <p:nvPr/>
          </p:nvSpPr>
          <p:spPr>
            <a:xfrm>
              <a:off x="4837946" y="267887"/>
              <a:ext cx="518091" cy="22467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= (1)</a:t>
              </a:r>
            </a:p>
            <a:p>
              <a:pPr algn="ctr"/>
              <a:endParaRPr lang="en-GB" sz="1400" b="1" dirty="0"/>
            </a:p>
            <a:p>
              <a:pPr algn="ctr"/>
              <a:endParaRPr lang="en-GB" sz="1000" b="1" dirty="0"/>
            </a:p>
            <a:p>
              <a:pPr algn="ctr"/>
              <a:endParaRPr lang="en-GB" sz="1000" b="1" dirty="0"/>
            </a:p>
            <a:p>
              <a:pPr algn="ctr"/>
              <a:r>
                <a:rPr lang="en-GB" sz="1000" dirty="0"/>
                <a:t>m.</a:t>
              </a:r>
            </a:p>
            <a:p>
              <a:pPr algn="ctr"/>
              <a:endParaRPr lang="en-GB" sz="1000" dirty="0"/>
            </a:p>
            <a:p>
              <a:pPr algn="ctr"/>
              <a:endParaRPr lang="en-GB" sz="1000" dirty="0"/>
            </a:p>
            <a:p>
              <a:pPr algn="ctr"/>
              <a:r>
                <a:rPr lang="en-GB" sz="1400" b="1" dirty="0"/>
                <a:t>= (2)</a:t>
              </a:r>
            </a:p>
            <a:p>
              <a:pPr algn="ctr"/>
              <a:endParaRPr lang="en-GB" sz="1400" b="1" dirty="0"/>
            </a:p>
            <a:p>
              <a:pPr algn="ctr"/>
              <a:endParaRPr lang="en-GB" sz="1400" b="1" dirty="0"/>
            </a:p>
            <a:p>
              <a:pPr algn="ctr"/>
              <a:r>
                <a:rPr lang="en-GB" sz="1000" dirty="0"/>
                <a:t>m.</a:t>
              </a:r>
            </a:p>
            <a:p>
              <a:pPr algn="ctr"/>
              <a:endParaRPr lang="en-GB" sz="1000" b="1" dirty="0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393BEC7-591D-D54A-B5A1-0BC32C3CAA97}"/>
                </a:ext>
              </a:extLst>
            </p:cNvPr>
            <p:cNvSpPr txBox="1"/>
            <p:nvPr/>
          </p:nvSpPr>
          <p:spPr>
            <a:xfrm>
              <a:off x="4046317" y="267887"/>
              <a:ext cx="970137" cy="9848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John</a:t>
              </a:r>
            </a:p>
            <a:p>
              <a:pPr algn="ctr"/>
              <a:r>
                <a:rPr lang="en-GB" sz="1400" b="1" dirty="0"/>
                <a:t>Alexander</a:t>
              </a:r>
            </a:p>
            <a:p>
              <a:pPr algn="ctr"/>
              <a:r>
                <a:rPr lang="en-GB" sz="1000" dirty="0"/>
                <a:t>b. 9--Jul-1951</a:t>
              </a:r>
            </a:p>
            <a:p>
              <a:pPr algn="ctr"/>
              <a:endParaRPr lang="en-GB" sz="1000" dirty="0"/>
            </a:p>
            <a:p>
              <a:pPr algn="ctr"/>
              <a:endParaRPr lang="en-GB" sz="1000" dirty="0"/>
            </a:p>
          </p:txBody>
        </p:sp>
      </p:grp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08F53324-301C-E401-BBD4-D110A9C22863}"/>
              </a:ext>
            </a:extLst>
          </p:cNvPr>
          <p:cNvCxnSpPr>
            <a:cxnSpLocks/>
          </p:cNvCxnSpPr>
          <p:nvPr/>
        </p:nvCxnSpPr>
        <p:spPr>
          <a:xfrm>
            <a:off x="6548659" y="1701149"/>
            <a:ext cx="1" cy="3308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0277181F-617C-CD10-3B02-7783F2D32634}"/>
              </a:ext>
            </a:extLst>
          </p:cNvPr>
          <p:cNvCxnSpPr>
            <a:cxnSpLocks/>
          </p:cNvCxnSpPr>
          <p:nvPr/>
        </p:nvCxnSpPr>
        <p:spPr>
          <a:xfrm>
            <a:off x="5227857" y="1701149"/>
            <a:ext cx="1" cy="3308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90594577-F191-F6C0-1539-85CEA0AC7AC7}"/>
              </a:ext>
            </a:extLst>
          </p:cNvPr>
          <p:cNvCxnSpPr>
            <a:cxnSpLocks/>
          </p:cNvCxnSpPr>
          <p:nvPr/>
        </p:nvCxnSpPr>
        <p:spPr>
          <a:xfrm>
            <a:off x="2266944" y="1701149"/>
            <a:ext cx="1" cy="3308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E0085303-097A-024D-E1FA-556547B587AC}"/>
              </a:ext>
            </a:extLst>
          </p:cNvPr>
          <p:cNvCxnSpPr>
            <a:cxnSpLocks/>
          </p:cNvCxnSpPr>
          <p:nvPr/>
        </p:nvCxnSpPr>
        <p:spPr>
          <a:xfrm>
            <a:off x="2760004" y="4081033"/>
            <a:ext cx="0" cy="3805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00BD9917-644F-A817-0DB2-7BE530597B97}"/>
              </a:ext>
            </a:extLst>
          </p:cNvPr>
          <p:cNvCxnSpPr>
            <a:cxnSpLocks/>
          </p:cNvCxnSpPr>
          <p:nvPr/>
        </p:nvCxnSpPr>
        <p:spPr>
          <a:xfrm flipV="1">
            <a:off x="2148104" y="4452960"/>
            <a:ext cx="2017487" cy="86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ED7AD00-566A-B114-038A-16D8A78E3D11}"/>
              </a:ext>
            </a:extLst>
          </p:cNvPr>
          <p:cNvSpPr txBox="1"/>
          <p:nvPr/>
        </p:nvSpPr>
        <p:spPr>
          <a:xfrm>
            <a:off x="2127789" y="6048976"/>
            <a:ext cx="836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/>
              <a:t>Malcolm</a:t>
            </a:r>
          </a:p>
          <a:p>
            <a:pPr algn="ctr"/>
            <a:r>
              <a:rPr lang="en-GB" sz="1000" dirty="0"/>
              <a:t>b.</a:t>
            </a:r>
          </a:p>
        </p:txBody>
      </p: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F9A0C84F-CFDE-9302-EA8D-465E8ED4E069}"/>
              </a:ext>
            </a:extLst>
          </p:cNvPr>
          <p:cNvCxnSpPr>
            <a:cxnSpLocks/>
          </p:cNvCxnSpPr>
          <p:nvPr/>
        </p:nvCxnSpPr>
        <p:spPr>
          <a:xfrm flipV="1">
            <a:off x="2542188" y="5681796"/>
            <a:ext cx="0" cy="3692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D2D15054-51E6-3B37-E420-58892E36715E}"/>
              </a:ext>
            </a:extLst>
          </p:cNvPr>
          <p:cNvGrpSpPr/>
          <p:nvPr/>
        </p:nvGrpSpPr>
        <p:grpSpPr>
          <a:xfrm>
            <a:off x="3355676" y="679829"/>
            <a:ext cx="5218334" cy="523220"/>
            <a:chOff x="-1545506" y="2032000"/>
            <a:chExt cx="5218334" cy="523220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FC44C8BE-A179-70A3-A0B9-F7927F270DEE}"/>
                </a:ext>
              </a:extLst>
            </p:cNvPr>
            <p:cNvSpPr txBox="1"/>
            <p:nvPr/>
          </p:nvSpPr>
          <p:spPr>
            <a:xfrm>
              <a:off x="-1545506" y="2032000"/>
              <a:ext cx="228363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[Henry] Alexander DAWSON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1925-2015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F40C1A9F-BC54-E8F0-F5AC-FDE0B48A9067}"/>
                </a:ext>
              </a:extLst>
            </p:cNvPr>
            <p:cNvSpPr txBox="1"/>
            <p:nvPr/>
          </p:nvSpPr>
          <p:spPr>
            <a:xfrm>
              <a:off x="692804" y="2032000"/>
              <a:ext cx="27443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=</a:t>
              </a:r>
            </a:p>
            <a:p>
              <a:pPr algn="ctr"/>
              <a:endParaRPr lang="en-GB" sz="1400" b="1" dirty="0"/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02DD0E9F-B1F2-1942-BFAD-41DAA621A26B}"/>
                </a:ext>
              </a:extLst>
            </p:cNvPr>
            <p:cNvSpPr txBox="1"/>
            <p:nvPr/>
          </p:nvSpPr>
          <p:spPr>
            <a:xfrm>
              <a:off x="919125" y="2032000"/>
              <a:ext cx="275370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Margaret Mary Veronica PURCHAS</a:t>
              </a:r>
            </a:p>
            <a:p>
              <a:pPr algn="ctr"/>
              <a:r>
                <a:rPr lang="en-GB" sz="1000" dirty="0"/>
                <a:t>1927-2004</a:t>
              </a: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53206EED-8AF4-F77C-2A32-EA0F93C1A50D}"/>
              </a:ext>
            </a:extLst>
          </p:cNvPr>
          <p:cNvSpPr txBox="1"/>
          <p:nvPr/>
        </p:nvSpPr>
        <p:spPr>
          <a:xfrm>
            <a:off x="3849721" y="4840097"/>
            <a:ext cx="610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/>
              <a:t>Gavin</a:t>
            </a:r>
          </a:p>
          <a:p>
            <a:pPr algn="ctr"/>
            <a:r>
              <a:rPr lang="en-GB" sz="1000" dirty="0"/>
              <a:t>b.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AD9DCCD-F113-13FA-B39F-6EB3AE4993A7}"/>
              </a:ext>
            </a:extLst>
          </p:cNvPr>
          <p:cNvCxnSpPr>
            <a:cxnSpLocks/>
          </p:cNvCxnSpPr>
          <p:nvPr/>
        </p:nvCxnSpPr>
        <p:spPr>
          <a:xfrm flipV="1">
            <a:off x="4151077" y="4472917"/>
            <a:ext cx="0" cy="3692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654F328-0EC2-6637-98E2-05A4389E8706}"/>
              </a:ext>
            </a:extLst>
          </p:cNvPr>
          <p:cNvCxnSpPr>
            <a:cxnSpLocks/>
          </p:cNvCxnSpPr>
          <p:nvPr/>
        </p:nvCxnSpPr>
        <p:spPr>
          <a:xfrm flipV="1">
            <a:off x="7793988" y="4472917"/>
            <a:ext cx="0" cy="3692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C5529DF-5CDA-6EE3-CB3D-67566E9837F4}"/>
              </a:ext>
            </a:extLst>
          </p:cNvPr>
          <p:cNvCxnSpPr>
            <a:cxnSpLocks/>
          </p:cNvCxnSpPr>
          <p:nvPr/>
        </p:nvCxnSpPr>
        <p:spPr>
          <a:xfrm>
            <a:off x="8391374" y="3016885"/>
            <a:ext cx="0" cy="144472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1E4D489-56A2-0DF1-512C-04F6EAD080BB}"/>
              </a:ext>
            </a:extLst>
          </p:cNvPr>
          <p:cNvCxnSpPr>
            <a:cxnSpLocks/>
          </p:cNvCxnSpPr>
          <p:nvPr/>
        </p:nvCxnSpPr>
        <p:spPr>
          <a:xfrm>
            <a:off x="7793988" y="4461608"/>
            <a:ext cx="1277258" cy="1130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78CC120D-7FD5-FC3F-A9F8-30B69ECD9F0D}"/>
              </a:ext>
            </a:extLst>
          </p:cNvPr>
          <p:cNvSpPr txBox="1"/>
          <p:nvPr/>
        </p:nvSpPr>
        <p:spPr>
          <a:xfrm>
            <a:off x="8749492" y="4840097"/>
            <a:ext cx="563808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/>
              <a:t>Katie</a:t>
            </a:r>
          </a:p>
          <a:p>
            <a:pPr algn="ctr"/>
            <a:r>
              <a:rPr lang="en-GB" sz="1000" dirty="0"/>
              <a:t>b.</a:t>
            </a:r>
          </a:p>
          <a:p>
            <a:pPr algn="ctr"/>
            <a:endParaRPr lang="en-GB" sz="10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38F657D-CCAF-0895-0A83-D1188A552667}"/>
              </a:ext>
            </a:extLst>
          </p:cNvPr>
          <p:cNvSpPr txBox="1"/>
          <p:nvPr/>
        </p:nvSpPr>
        <p:spPr>
          <a:xfrm>
            <a:off x="7539440" y="4840097"/>
            <a:ext cx="51648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/>
              <a:t>Lucy</a:t>
            </a:r>
          </a:p>
          <a:p>
            <a:pPr algn="ctr"/>
            <a:r>
              <a:rPr lang="en-GB" sz="1000" dirty="0"/>
              <a:t>b.</a:t>
            </a:r>
          </a:p>
          <a:p>
            <a:pPr algn="ctr"/>
            <a:endParaRPr lang="en-GB" sz="1000" dirty="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2FD3B45-F2C1-DE9B-98A6-3939CA0A9667}"/>
              </a:ext>
            </a:extLst>
          </p:cNvPr>
          <p:cNvCxnSpPr>
            <a:cxnSpLocks/>
          </p:cNvCxnSpPr>
          <p:nvPr/>
        </p:nvCxnSpPr>
        <p:spPr>
          <a:xfrm flipV="1">
            <a:off x="9071246" y="4472917"/>
            <a:ext cx="0" cy="3692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Action Button: Go Forward or Next 30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5CB654A4-99AC-65C7-70CF-075B9F31B897}"/>
              </a:ext>
            </a:extLst>
          </p:cNvPr>
          <p:cNvSpPr/>
          <p:nvPr/>
        </p:nvSpPr>
        <p:spPr>
          <a:xfrm rot="16200000">
            <a:off x="6960640" y="232854"/>
            <a:ext cx="473036" cy="420914"/>
          </a:xfrm>
          <a:prstGeom prst="actionButtonForwardNex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0375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A4F0F5F7-E894-3476-120D-7813100E3A4A}"/>
              </a:ext>
            </a:extLst>
          </p:cNvPr>
          <p:cNvCxnSpPr>
            <a:cxnSpLocks/>
          </p:cNvCxnSpPr>
          <p:nvPr/>
        </p:nvCxnSpPr>
        <p:spPr>
          <a:xfrm flipV="1">
            <a:off x="5724040" y="1045212"/>
            <a:ext cx="0" cy="6559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372DF74F-FE7C-F482-3894-E2CFA9481E01}"/>
              </a:ext>
            </a:extLst>
          </p:cNvPr>
          <p:cNvCxnSpPr>
            <a:cxnSpLocks/>
          </p:cNvCxnSpPr>
          <p:nvPr/>
        </p:nvCxnSpPr>
        <p:spPr>
          <a:xfrm>
            <a:off x="655855" y="1701149"/>
            <a:ext cx="1066799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Group 68">
            <a:extLst>
              <a:ext uri="{FF2B5EF4-FFF2-40B4-BE49-F238E27FC236}">
                <a16:creationId xmlns:a16="http://schemas.microsoft.com/office/drawing/2014/main" id="{EED64CB6-932B-DD74-A81D-B339B02AB9A7}"/>
              </a:ext>
            </a:extLst>
          </p:cNvPr>
          <p:cNvGrpSpPr/>
          <p:nvPr/>
        </p:nvGrpSpPr>
        <p:grpSpPr>
          <a:xfrm>
            <a:off x="5367105" y="2032000"/>
            <a:ext cx="1584750" cy="1046440"/>
            <a:chOff x="4713514" y="267887"/>
            <a:chExt cx="1584750" cy="1046440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3115BA44-E206-385D-4780-1763FF75D751}"/>
                </a:ext>
              </a:extLst>
            </p:cNvPr>
            <p:cNvSpPr txBox="1"/>
            <p:nvPr/>
          </p:nvSpPr>
          <p:spPr>
            <a:xfrm>
              <a:off x="4713514" y="267887"/>
              <a:ext cx="67986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Hersh</a:t>
              </a:r>
            </a:p>
            <a:p>
              <a:pPr algn="ctr"/>
              <a:r>
                <a:rPr lang="en-GB" sz="1400" b="1" dirty="0"/>
                <a:t>BAKER</a:t>
              </a:r>
            </a:p>
            <a:p>
              <a:pPr algn="ctr"/>
              <a:r>
                <a:rPr lang="en-GB" sz="1000" dirty="0"/>
                <a:t>b.</a:t>
              </a:r>
            </a:p>
            <a:p>
              <a:pPr algn="ctr"/>
              <a:endParaRPr lang="en-GB" sz="1000" dirty="0"/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53BB3691-2D59-E118-8A61-EB2810AAD22B}"/>
                </a:ext>
              </a:extLst>
            </p:cNvPr>
            <p:cNvSpPr txBox="1"/>
            <p:nvPr/>
          </p:nvSpPr>
          <p:spPr>
            <a:xfrm>
              <a:off x="5300190" y="267887"/>
              <a:ext cx="319318" cy="10464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=</a:t>
              </a:r>
            </a:p>
            <a:p>
              <a:pPr algn="ctr"/>
              <a:endParaRPr lang="en-GB" sz="1400" b="1" dirty="0"/>
            </a:p>
            <a:p>
              <a:pPr algn="ctr"/>
              <a:endParaRPr lang="en-GB" sz="1400" b="1" dirty="0"/>
            </a:p>
            <a:p>
              <a:pPr algn="ctr"/>
              <a:endParaRPr lang="en-GB" sz="1000" b="1" dirty="0"/>
            </a:p>
            <a:p>
              <a:pPr algn="ctr"/>
              <a:r>
                <a:rPr lang="en-GB" sz="1000" dirty="0"/>
                <a:t>m.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ECEFF841-48BD-A19F-E2CC-45F6081EB97A}"/>
                </a:ext>
              </a:extLst>
            </p:cNvPr>
            <p:cNvSpPr txBox="1"/>
            <p:nvPr/>
          </p:nvSpPr>
          <p:spPr>
            <a:xfrm>
              <a:off x="5434245" y="267887"/>
              <a:ext cx="864019" cy="677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Helen</a:t>
              </a:r>
            </a:p>
            <a:p>
              <a:pPr algn="ctr"/>
              <a:r>
                <a:rPr lang="en-GB" sz="1400" b="1" dirty="0"/>
                <a:t>Elizabeth</a:t>
              </a:r>
            </a:p>
            <a:p>
              <a:pPr algn="ctr"/>
              <a:r>
                <a:rPr lang="en-GB" sz="1000" dirty="0"/>
                <a:t>9-Aug-1961</a:t>
              </a:r>
            </a:p>
          </p:txBody>
        </p:sp>
      </p:grp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E2825490-21CD-1EC1-6610-E9D505965816}"/>
              </a:ext>
            </a:extLst>
          </p:cNvPr>
          <p:cNvCxnSpPr>
            <a:cxnSpLocks/>
          </p:cNvCxnSpPr>
          <p:nvPr/>
        </p:nvCxnSpPr>
        <p:spPr>
          <a:xfrm>
            <a:off x="8000090" y="1701149"/>
            <a:ext cx="1" cy="3308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B51482C9-A387-3450-23BD-2FC9C6F3AFC1}"/>
              </a:ext>
            </a:extLst>
          </p:cNvPr>
          <p:cNvGrpSpPr/>
          <p:nvPr/>
        </p:nvGrpSpPr>
        <p:grpSpPr>
          <a:xfrm>
            <a:off x="3515773" y="2032000"/>
            <a:ext cx="1755434" cy="1446550"/>
            <a:chOff x="4168477" y="267887"/>
            <a:chExt cx="1755434" cy="1446550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6CF0E792-51FC-813C-4292-AC8219C64B17}"/>
                </a:ext>
              </a:extLst>
            </p:cNvPr>
            <p:cNvSpPr txBox="1"/>
            <p:nvPr/>
          </p:nvSpPr>
          <p:spPr>
            <a:xfrm>
              <a:off x="4168477" y="267887"/>
              <a:ext cx="986167" cy="14465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Craig</a:t>
              </a:r>
            </a:p>
            <a:p>
              <a:pPr algn="ctr"/>
              <a:r>
                <a:rPr lang="en-GB" sz="1400" b="1" dirty="0"/>
                <a:t>HART</a:t>
              </a:r>
            </a:p>
            <a:p>
              <a:pPr algn="ctr"/>
              <a:r>
                <a:rPr lang="en-GB" sz="1000" dirty="0"/>
                <a:t>b.</a:t>
              </a:r>
            </a:p>
            <a:p>
              <a:pPr algn="ctr"/>
              <a:endParaRPr lang="en-GB" sz="1000" dirty="0"/>
            </a:p>
            <a:p>
              <a:pPr algn="ctr"/>
              <a:endParaRPr lang="en-GB" sz="1000" dirty="0"/>
            </a:p>
            <a:p>
              <a:pPr algn="ctr"/>
              <a:endParaRPr lang="en-GB" sz="1000" dirty="0"/>
            </a:p>
            <a:p>
              <a:pPr algn="ctr"/>
              <a:endParaRPr lang="en-GB" sz="1000" dirty="0"/>
            </a:p>
            <a:p>
              <a:pPr algn="ctr"/>
              <a:r>
                <a:rPr lang="en-GB" sz="1000" dirty="0"/>
                <a:t>d. 15-Aug-2021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7EC2B819-7472-BBEB-92B9-E2038195D6D9}"/>
                </a:ext>
              </a:extLst>
            </p:cNvPr>
            <p:cNvSpPr txBox="1"/>
            <p:nvPr/>
          </p:nvSpPr>
          <p:spPr>
            <a:xfrm>
              <a:off x="4835821" y="267887"/>
              <a:ext cx="348172" cy="10464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=</a:t>
              </a:r>
            </a:p>
            <a:p>
              <a:pPr algn="ctr"/>
              <a:endParaRPr lang="en-GB" sz="1400" b="1" dirty="0"/>
            </a:p>
            <a:p>
              <a:pPr algn="ctr"/>
              <a:endParaRPr lang="en-GB" sz="1400" b="1" dirty="0"/>
            </a:p>
            <a:p>
              <a:pPr algn="ctr"/>
              <a:endParaRPr lang="en-GB" sz="1000" b="1" dirty="0"/>
            </a:p>
            <a:p>
              <a:pPr algn="ctr"/>
              <a:r>
                <a:rPr lang="en-GB" sz="1000" dirty="0"/>
                <a:t>m. </a:t>
              </a:r>
              <a:endParaRPr lang="en-GB" sz="1000" b="1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A8570DD-68D5-25EF-4544-32361F395FEE}"/>
                </a:ext>
              </a:extLst>
            </p:cNvPr>
            <p:cNvSpPr txBox="1"/>
            <p:nvPr/>
          </p:nvSpPr>
          <p:spPr>
            <a:xfrm>
              <a:off x="4937744" y="267887"/>
              <a:ext cx="986167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Nicola</a:t>
              </a:r>
            </a:p>
            <a:p>
              <a:pPr algn="ctr"/>
              <a:r>
                <a:rPr lang="en-GB" sz="1000" dirty="0"/>
                <a:t>b. 23-Aug-1959</a:t>
              </a:r>
            </a:p>
            <a:p>
              <a:pPr algn="ctr"/>
              <a:endParaRPr lang="en-GB" sz="1000" dirty="0"/>
            </a:p>
            <a:p>
              <a:pPr algn="ctr"/>
              <a:endParaRPr lang="en-GB" sz="1000" dirty="0"/>
            </a:p>
          </p:txBody>
        </p: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2828AF7-22C4-D761-6FC8-CCD06AD2D190}"/>
              </a:ext>
            </a:extLst>
          </p:cNvPr>
          <p:cNvCxnSpPr>
            <a:cxnSpLocks/>
          </p:cNvCxnSpPr>
          <p:nvPr/>
        </p:nvCxnSpPr>
        <p:spPr>
          <a:xfrm flipV="1">
            <a:off x="10247061" y="4472917"/>
            <a:ext cx="0" cy="3692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0B9CF76-DCAF-CEA6-6571-1B4C953031D5}"/>
              </a:ext>
            </a:extLst>
          </p:cNvPr>
          <p:cNvGrpSpPr/>
          <p:nvPr/>
        </p:nvGrpSpPr>
        <p:grpSpPr>
          <a:xfrm>
            <a:off x="7534975" y="2032000"/>
            <a:ext cx="1906457" cy="1477328"/>
            <a:chOff x="4210759" y="267887"/>
            <a:chExt cx="1906457" cy="1477328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18F6D3B-7490-AEBA-BC72-31E39BA7CFAF}"/>
                </a:ext>
              </a:extLst>
            </p:cNvPr>
            <p:cNvSpPr txBox="1"/>
            <p:nvPr/>
          </p:nvSpPr>
          <p:spPr>
            <a:xfrm>
              <a:off x="4210759" y="267887"/>
              <a:ext cx="814517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Robin</a:t>
              </a:r>
            </a:p>
            <a:p>
              <a:pPr algn="ctr"/>
              <a:r>
                <a:rPr lang="en-GB" sz="1400" b="1" dirty="0"/>
                <a:t>HUGHES</a:t>
              </a:r>
            </a:p>
            <a:p>
              <a:pPr algn="ctr"/>
              <a:r>
                <a:rPr lang="en-GB" sz="1000" dirty="0"/>
                <a:t>b.</a:t>
              </a:r>
            </a:p>
            <a:p>
              <a:pPr algn="ctr"/>
              <a:endParaRPr lang="en-GB" sz="1400" dirty="0"/>
            </a:p>
            <a:p>
              <a:pPr algn="ctr"/>
              <a:endParaRPr lang="en-GB" sz="1400" dirty="0"/>
            </a:p>
            <a:p>
              <a:pPr algn="ctr"/>
              <a:endParaRPr lang="en-GB" sz="1400" dirty="0"/>
            </a:p>
            <a:p>
              <a:pPr algn="ctr"/>
              <a:endParaRPr lang="en-GB" sz="1000" dirty="0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DCB1B51E-17D9-C41E-C360-FD78A3B5AB33}"/>
                </a:ext>
              </a:extLst>
            </p:cNvPr>
            <p:cNvSpPr txBox="1"/>
            <p:nvPr/>
          </p:nvSpPr>
          <p:spPr>
            <a:xfrm>
              <a:off x="4893880" y="267887"/>
              <a:ext cx="348172" cy="10464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=</a:t>
              </a:r>
            </a:p>
            <a:p>
              <a:pPr algn="ctr"/>
              <a:endParaRPr lang="en-GB" sz="1400" b="1" dirty="0"/>
            </a:p>
            <a:p>
              <a:pPr algn="ctr"/>
              <a:endParaRPr lang="en-GB" sz="1400" b="1" dirty="0"/>
            </a:p>
            <a:p>
              <a:pPr algn="ctr"/>
              <a:endParaRPr lang="en-GB" sz="1000" dirty="0"/>
            </a:p>
            <a:p>
              <a:pPr algn="ctr"/>
              <a:r>
                <a:rPr lang="en-GB" sz="1000" dirty="0"/>
                <a:t>m. </a:t>
              </a:r>
              <a:endParaRPr lang="en-GB" sz="1400" b="1" dirty="0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FAF5F1DA-130F-AE1F-4416-DCF04EC07DED}"/>
                </a:ext>
              </a:extLst>
            </p:cNvPr>
            <p:cNvSpPr txBox="1"/>
            <p:nvPr/>
          </p:nvSpPr>
          <p:spPr>
            <a:xfrm>
              <a:off x="5237936" y="267887"/>
              <a:ext cx="879280" cy="6155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Charlotte</a:t>
              </a:r>
            </a:p>
            <a:p>
              <a:pPr algn="ctr"/>
              <a:r>
                <a:rPr lang="en-GB" sz="1000" dirty="0"/>
                <a:t>b. 1963</a:t>
              </a:r>
            </a:p>
            <a:p>
              <a:pPr algn="ctr"/>
              <a:endParaRPr lang="en-GB" sz="1000" dirty="0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8062581F-1749-1E8C-79F0-4636B69F3326}"/>
              </a:ext>
            </a:extLst>
          </p:cNvPr>
          <p:cNvGrpSpPr/>
          <p:nvPr/>
        </p:nvGrpSpPr>
        <p:grpSpPr>
          <a:xfrm>
            <a:off x="1980543" y="2032000"/>
            <a:ext cx="1626416" cy="1046440"/>
            <a:chOff x="4128218" y="267887"/>
            <a:chExt cx="1626416" cy="1046440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416239B-4530-6FAE-0E6D-8609686109D3}"/>
                </a:ext>
              </a:extLst>
            </p:cNvPr>
            <p:cNvSpPr txBox="1"/>
            <p:nvPr/>
          </p:nvSpPr>
          <p:spPr>
            <a:xfrm>
              <a:off x="4128218" y="267887"/>
              <a:ext cx="834459" cy="677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Peter</a:t>
              </a:r>
            </a:p>
            <a:p>
              <a:pPr algn="ctr"/>
              <a:r>
                <a:rPr lang="en-GB" sz="1400" b="1" dirty="0"/>
                <a:t>EVERETT</a:t>
              </a:r>
            </a:p>
            <a:p>
              <a:pPr algn="ctr"/>
              <a:r>
                <a:rPr lang="en-GB" sz="1000" dirty="0"/>
                <a:t>b. 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DE84660A-83B6-AFDD-5C25-F57636531DD2}"/>
                </a:ext>
              </a:extLst>
            </p:cNvPr>
            <p:cNvSpPr txBox="1"/>
            <p:nvPr/>
          </p:nvSpPr>
          <p:spPr>
            <a:xfrm>
              <a:off x="4777678" y="267887"/>
              <a:ext cx="319318" cy="10464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=</a:t>
              </a:r>
            </a:p>
            <a:p>
              <a:pPr algn="ctr"/>
              <a:endParaRPr lang="en-GB" sz="1400" b="1" dirty="0"/>
            </a:p>
            <a:p>
              <a:pPr algn="ctr"/>
              <a:endParaRPr lang="en-GB" sz="1400" b="1" dirty="0"/>
            </a:p>
            <a:p>
              <a:pPr algn="ctr"/>
              <a:endParaRPr lang="en-GB" sz="1000" dirty="0"/>
            </a:p>
            <a:p>
              <a:pPr algn="ctr"/>
              <a:r>
                <a:rPr lang="en-GB" sz="1000" dirty="0"/>
                <a:t>m.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393BEC7-591D-D54A-B5A1-0BC32C3CAA97}"/>
                </a:ext>
              </a:extLst>
            </p:cNvPr>
            <p:cNvSpPr txBox="1"/>
            <p:nvPr/>
          </p:nvSpPr>
          <p:spPr>
            <a:xfrm>
              <a:off x="4787703" y="267887"/>
              <a:ext cx="966931" cy="9848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Fiona</a:t>
              </a:r>
            </a:p>
            <a:p>
              <a:pPr algn="ctr"/>
              <a:r>
                <a:rPr lang="en-GB" sz="1400" b="1" dirty="0"/>
                <a:t>Clare</a:t>
              </a:r>
            </a:p>
            <a:p>
              <a:pPr algn="ctr"/>
              <a:r>
                <a:rPr lang="en-GB" sz="1000" dirty="0"/>
                <a:t>b. 13-Oct-1957</a:t>
              </a:r>
            </a:p>
            <a:p>
              <a:pPr algn="ctr"/>
              <a:endParaRPr lang="en-GB" sz="1000" dirty="0"/>
            </a:p>
            <a:p>
              <a:pPr algn="ctr"/>
              <a:endParaRPr lang="en-GB" sz="1000" dirty="0"/>
            </a:p>
          </p:txBody>
        </p:sp>
      </p:grp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1C22B52E-DD48-C231-51EA-5EB53A1D8778}"/>
              </a:ext>
            </a:extLst>
          </p:cNvPr>
          <p:cNvCxnSpPr>
            <a:cxnSpLocks/>
          </p:cNvCxnSpPr>
          <p:nvPr/>
        </p:nvCxnSpPr>
        <p:spPr>
          <a:xfrm>
            <a:off x="11323854" y="1701149"/>
            <a:ext cx="1" cy="3308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08F53324-301C-E401-BBD4-D110A9C22863}"/>
              </a:ext>
            </a:extLst>
          </p:cNvPr>
          <p:cNvCxnSpPr>
            <a:cxnSpLocks/>
          </p:cNvCxnSpPr>
          <p:nvPr/>
        </p:nvCxnSpPr>
        <p:spPr>
          <a:xfrm>
            <a:off x="6272887" y="1701149"/>
            <a:ext cx="1" cy="3308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45B5AE53-B578-A6EE-653C-83B57899F495}"/>
              </a:ext>
            </a:extLst>
          </p:cNvPr>
          <p:cNvCxnSpPr>
            <a:cxnSpLocks/>
          </p:cNvCxnSpPr>
          <p:nvPr/>
        </p:nvCxnSpPr>
        <p:spPr>
          <a:xfrm>
            <a:off x="3094258" y="1701149"/>
            <a:ext cx="1" cy="3308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0277181F-617C-CD10-3B02-7783F2D32634}"/>
              </a:ext>
            </a:extLst>
          </p:cNvPr>
          <p:cNvCxnSpPr>
            <a:cxnSpLocks/>
          </p:cNvCxnSpPr>
          <p:nvPr/>
        </p:nvCxnSpPr>
        <p:spPr>
          <a:xfrm>
            <a:off x="4777914" y="1701149"/>
            <a:ext cx="1" cy="3308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90594577-F191-F6C0-1539-85CEA0AC7AC7}"/>
              </a:ext>
            </a:extLst>
          </p:cNvPr>
          <p:cNvCxnSpPr>
            <a:cxnSpLocks/>
          </p:cNvCxnSpPr>
          <p:nvPr/>
        </p:nvCxnSpPr>
        <p:spPr>
          <a:xfrm>
            <a:off x="655855" y="1701149"/>
            <a:ext cx="1" cy="3308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Group 61">
            <a:extLst>
              <a:ext uri="{FF2B5EF4-FFF2-40B4-BE49-F238E27FC236}">
                <a16:creationId xmlns:a16="http://schemas.microsoft.com/office/drawing/2014/main" id="{4DD44543-C3BF-0E91-7787-9EBFEA811140}"/>
              </a:ext>
            </a:extLst>
          </p:cNvPr>
          <p:cNvGrpSpPr/>
          <p:nvPr/>
        </p:nvGrpSpPr>
        <p:grpSpPr>
          <a:xfrm>
            <a:off x="179880" y="2032000"/>
            <a:ext cx="1597763" cy="1307176"/>
            <a:chOff x="4156368" y="267887"/>
            <a:chExt cx="1597763" cy="1307176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3D3F3999-D159-EE7A-00F2-EEFB9447FE17}"/>
                </a:ext>
              </a:extLst>
            </p:cNvPr>
            <p:cNvSpPr txBox="1"/>
            <p:nvPr/>
          </p:nvSpPr>
          <p:spPr>
            <a:xfrm>
              <a:off x="4156368" y="282401"/>
              <a:ext cx="981359" cy="1292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Simon</a:t>
              </a:r>
            </a:p>
            <a:p>
              <a:pPr algn="ctr"/>
              <a:r>
                <a:rPr lang="en-GB" sz="1400" b="1" dirty="0"/>
                <a:t>Robert</a:t>
              </a:r>
            </a:p>
            <a:p>
              <a:pPr algn="ctr"/>
              <a:r>
                <a:rPr lang="en-GB" sz="1000" dirty="0"/>
                <a:t>b. 13-Jun-1956</a:t>
              </a:r>
            </a:p>
            <a:p>
              <a:pPr algn="ctr"/>
              <a:endParaRPr lang="en-GB" sz="1000" dirty="0"/>
            </a:p>
            <a:p>
              <a:pPr algn="ctr"/>
              <a:endParaRPr lang="en-GB" sz="1000" dirty="0"/>
            </a:p>
            <a:p>
              <a:pPr algn="ctr"/>
              <a:endParaRPr lang="en-GB" sz="1000" dirty="0"/>
            </a:p>
            <a:p>
              <a:pPr algn="ctr"/>
              <a:r>
                <a:rPr lang="en-GB" sz="1000" dirty="0"/>
                <a:t>d. 30-Dec-2012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40468509-5F31-5EAB-680C-8C772ED98664}"/>
                </a:ext>
              </a:extLst>
            </p:cNvPr>
            <p:cNvSpPr txBox="1"/>
            <p:nvPr/>
          </p:nvSpPr>
          <p:spPr>
            <a:xfrm>
              <a:off x="4718889" y="267887"/>
              <a:ext cx="611066" cy="10464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=</a:t>
              </a:r>
            </a:p>
            <a:p>
              <a:pPr algn="ctr"/>
              <a:endParaRPr lang="en-GB" sz="1400" b="1" dirty="0"/>
            </a:p>
            <a:p>
              <a:pPr algn="ctr"/>
              <a:endParaRPr lang="en-GB" sz="1400" b="1" dirty="0"/>
            </a:p>
            <a:p>
              <a:pPr algn="ctr"/>
              <a:endParaRPr lang="en-GB" sz="1000" b="1" dirty="0"/>
            </a:p>
            <a:p>
              <a:pPr algn="ctr"/>
              <a:r>
                <a:rPr lang="en-GB" sz="1000" dirty="0"/>
                <a:t>m. 1980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EB0AE9C5-D528-B6F2-994A-21612363055F}"/>
                </a:ext>
              </a:extLst>
            </p:cNvPr>
            <p:cNvSpPr txBox="1"/>
            <p:nvPr/>
          </p:nvSpPr>
          <p:spPr>
            <a:xfrm>
              <a:off x="5078497" y="267887"/>
              <a:ext cx="675634" cy="11387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Judith</a:t>
              </a:r>
            </a:p>
            <a:p>
              <a:pPr algn="ctr"/>
              <a:r>
                <a:rPr lang="en-GB" sz="1400" b="1" dirty="0"/>
                <a:t>“Jude”</a:t>
              </a:r>
            </a:p>
            <a:p>
              <a:pPr algn="ctr"/>
              <a:r>
                <a:rPr lang="en-GB" sz="1000" dirty="0"/>
                <a:t>b. </a:t>
              </a:r>
            </a:p>
            <a:p>
              <a:pPr algn="ctr"/>
              <a:endParaRPr lang="en-GB" sz="1000" dirty="0"/>
            </a:p>
            <a:p>
              <a:pPr algn="ctr"/>
              <a:endParaRPr lang="en-GB" sz="1000" dirty="0"/>
            </a:p>
            <a:p>
              <a:pPr algn="ctr"/>
              <a:endParaRPr lang="en-GB" sz="1000" dirty="0"/>
            </a:p>
          </p:txBody>
        </p:sp>
      </p:grp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00BD9917-644F-A817-0DB2-7BE530597B97}"/>
              </a:ext>
            </a:extLst>
          </p:cNvPr>
          <p:cNvCxnSpPr>
            <a:cxnSpLocks/>
          </p:cNvCxnSpPr>
          <p:nvPr/>
        </p:nvCxnSpPr>
        <p:spPr>
          <a:xfrm>
            <a:off x="10247065" y="4461608"/>
            <a:ext cx="7837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ED7AD00-566A-B114-038A-16D8A78E3D11}"/>
              </a:ext>
            </a:extLst>
          </p:cNvPr>
          <p:cNvSpPr txBox="1"/>
          <p:nvPr/>
        </p:nvSpPr>
        <p:spPr>
          <a:xfrm>
            <a:off x="10739156" y="4840097"/>
            <a:ext cx="5036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/>
              <a:t>Sam</a:t>
            </a:r>
            <a:endParaRPr lang="en-GB" sz="1000" i="1" dirty="0"/>
          </a:p>
          <a:p>
            <a:pPr algn="ctr"/>
            <a:r>
              <a:rPr lang="en-GB" sz="1000" dirty="0"/>
              <a:t>b. </a:t>
            </a:r>
          </a:p>
        </p:txBody>
      </p:sp>
      <p:grpSp>
        <p:nvGrpSpPr>
          <p:cNvPr id="97" name="Group 96">
            <a:extLst>
              <a:ext uri="{FF2B5EF4-FFF2-40B4-BE49-F238E27FC236}">
                <a16:creationId xmlns:a16="http://schemas.microsoft.com/office/drawing/2014/main" id="{A47DD812-E5F4-86AD-89E8-0EEC0FDECFB2}"/>
              </a:ext>
            </a:extLst>
          </p:cNvPr>
          <p:cNvGrpSpPr/>
          <p:nvPr/>
        </p:nvGrpSpPr>
        <p:grpSpPr>
          <a:xfrm>
            <a:off x="9805275" y="2018191"/>
            <a:ext cx="1892929" cy="1200329"/>
            <a:chOff x="9805275" y="2018191"/>
            <a:chExt cx="1892929" cy="1200329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56928CBF-9872-BB2C-18E8-48AB5BB000D5}"/>
                </a:ext>
              </a:extLst>
            </p:cNvPr>
            <p:cNvSpPr txBox="1"/>
            <p:nvPr/>
          </p:nvSpPr>
          <p:spPr>
            <a:xfrm>
              <a:off x="9805275" y="2018191"/>
              <a:ext cx="770083" cy="677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Andrew</a:t>
              </a:r>
            </a:p>
            <a:p>
              <a:pPr algn="ctr"/>
              <a:r>
                <a:rPr lang="en-GB" sz="1400" b="1" dirty="0"/>
                <a:t>LOVELL</a:t>
              </a:r>
            </a:p>
            <a:p>
              <a:pPr algn="ctr"/>
              <a:r>
                <a:rPr lang="en-GB" sz="1000" dirty="0"/>
                <a:t>b. 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9D0806DC-F05A-D511-7129-4EAB69AA3730}"/>
                </a:ext>
              </a:extLst>
            </p:cNvPr>
            <p:cNvSpPr txBox="1"/>
            <p:nvPr/>
          </p:nvSpPr>
          <p:spPr>
            <a:xfrm>
              <a:off x="10553174" y="2018191"/>
              <a:ext cx="319318" cy="10464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=</a:t>
              </a:r>
            </a:p>
            <a:p>
              <a:pPr algn="ctr"/>
              <a:endParaRPr lang="en-GB" sz="1400" dirty="0"/>
            </a:p>
            <a:p>
              <a:pPr algn="ctr"/>
              <a:endParaRPr lang="en-GB" sz="1400" dirty="0"/>
            </a:p>
            <a:p>
              <a:pPr algn="ctr"/>
              <a:endParaRPr lang="en-GB" sz="1000" dirty="0"/>
            </a:p>
            <a:p>
              <a:pPr algn="ctr"/>
              <a:r>
                <a:rPr lang="en-GB" sz="1000" dirty="0"/>
                <a:t>m.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6C32B708-1BC5-7E35-9C2E-D08F04F58666}"/>
                </a:ext>
              </a:extLst>
            </p:cNvPr>
            <p:cNvSpPr txBox="1"/>
            <p:nvPr/>
          </p:nvSpPr>
          <p:spPr>
            <a:xfrm>
              <a:off x="10975699" y="2018191"/>
              <a:ext cx="722505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Harriet</a:t>
              </a:r>
            </a:p>
            <a:p>
              <a:pPr algn="ctr"/>
              <a:r>
                <a:rPr lang="en-GB" sz="1400" b="1" dirty="0"/>
                <a:t>Katrina</a:t>
              </a:r>
            </a:p>
            <a:p>
              <a:pPr algn="ctr"/>
              <a:r>
                <a:rPr lang="en-GB" sz="1400" b="1" dirty="0"/>
                <a:t>“Katy”</a:t>
              </a:r>
            </a:p>
            <a:p>
              <a:pPr algn="ctr"/>
              <a:r>
                <a:rPr lang="en-GB" sz="1000" dirty="0"/>
                <a:t>b. 1964</a:t>
              </a:r>
            </a:p>
            <a:p>
              <a:pPr algn="ctr"/>
              <a:endParaRPr lang="en-GB" sz="1000" dirty="0"/>
            </a:p>
            <a:p>
              <a:pPr algn="ctr"/>
              <a:endParaRPr lang="en-GB" sz="1000" dirty="0"/>
            </a:p>
          </p:txBody>
        </p:sp>
      </p:grpSp>
      <p:sp>
        <p:nvSpPr>
          <p:cNvPr id="98" name="TextBox 97">
            <a:extLst>
              <a:ext uri="{FF2B5EF4-FFF2-40B4-BE49-F238E27FC236}">
                <a16:creationId xmlns:a16="http://schemas.microsoft.com/office/drawing/2014/main" id="{8B2D807D-9C19-CE90-CB45-C356F389796B}"/>
              </a:ext>
            </a:extLst>
          </p:cNvPr>
          <p:cNvSpPr txBox="1"/>
          <p:nvPr/>
        </p:nvSpPr>
        <p:spPr>
          <a:xfrm>
            <a:off x="9820450" y="4840097"/>
            <a:ext cx="860621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/>
              <a:t>Georgina</a:t>
            </a:r>
          </a:p>
          <a:p>
            <a:pPr algn="ctr"/>
            <a:r>
              <a:rPr lang="en-GB" sz="1000" dirty="0"/>
              <a:t>b. </a:t>
            </a:r>
          </a:p>
          <a:p>
            <a:pPr algn="ctr"/>
            <a:endParaRPr lang="en-GB" sz="1000" dirty="0"/>
          </a:p>
        </p:txBody>
      </p: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F9A0C84F-CFDE-9302-EA8D-465E8ED4E069}"/>
              </a:ext>
            </a:extLst>
          </p:cNvPr>
          <p:cNvCxnSpPr>
            <a:cxnSpLocks/>
          </p:cNvCxnSpPr>
          <p:nvPr/>
        </p:nvCxnSpPr>
        <p:spPr>
          <a:xfrm flipV="1">
            <a:off x="11030836" y="4472917"/>
            <a:ext cx="0" cy="3692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D2D15054-51E6-3B37-E420-58892E36715E}"/>
              </a:ext>
            </a:extLst>
          </p:cNvPr>
          <p:cNvGrpSpPr/>
          <p:nvPr/>
        </p:nvGrpSpPr>
        <p:grpSpPr>
          <a:xfrm>
            <a:off x="3540331" y="679829"/>
            <a:ext cx="3621945" cy="523220"/>
            <a:chOff x="-1360851" y="2032000"/>
            <a:chExt cx="3621945" cy="523220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FC44C8BE-A179-70A3-A0B9-F7927F270DEE}"/>
                </a:ext>
              </a:extLst>
            </p:cNvPr>
            <p:cNvSpPr txBox="1"/>
            <p:nvPr/>
          </p:nvSpPr>
          <p:spPr>
            <a:xfrm>
              <a:off x="-1360851" y="2032000"/>
              <a:ext cx="20594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Derek Bernard  PURCHAS</a:t>
              </a:r>
            </a:p>
            <a:p>
              <a:pPr algn="ctr"/>
              <a:r>
                <a:rPr lang="en-GB" sz="1000" dirty="0"/>
                <a:t>1929-2004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F40C1A9F-BC54-E8F0-F5AC-FDE0B48A9067}"/>
                </a:ext>
              </a:extLst>
            </p:cNvPr>
            <p:cNvSpPr txBox="1"/>
            <p:nvPr/>
          </p:nvSpPr>
          <p:spPr>
            <a:xfrm>
              <a:off x="692804" y="2032000"/>
              <a:ext cx="27443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=</a:t>
              </a:r>
            </a:p>
            <a:p>
              <a:pPr algn="ctr"/>
              <a:endParaRPr lang="en-GB" sz="1400" b="1" dirty="0"/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02DD0E9F-B1F2-1942-BFAD-41DAA621A26B}"/>
                </a:ext>
              </a:extLst>
            </p:cNvPr>
            <p:cNvSpPr txBox="1"/>
            <p:nvPr/>
          </p:nvSpPr>
          <p:spPr>
            <a:xfrm>
              <a:off x="966509" y="2032000"/>
              <a:ext cx="12945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Margaret HAW</a:t>
              </a:r>
            </a:p>
            <a:p>
              <a:pPr algn="ctr"/>
              <a:r>
                <a:rPr lang="en-GB" sz="1000" dirty="0"/>
                <a:t>1929-2021</a:t>
              </a:r>
            </a:p>
          </p:txBody>
        </p:sp>
      </p:grp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8A1030-F26F-C43E-C0D5-A8A7481C9799}"/>
              </a:ext>
            </a:extLst>
          </p:cNvPr>
          <p:cNvCxnSpPr>
            <a:cxnSpLocks/>
          </p:cNvCxnSpPr>
          <p:nvPr/>
        </p:nvCxnSpPr>
        <p:spPr>
          <a:xfrm flipV="1">
            <a:off x="5675069" y="4472917"/>
            <a:ext cx="0" cy="3692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EF991D9-B3E1-0857-F9B4-F8FAD9110D84}"/>
              </a:ext>
            </a:extLst>
          </p:cNvPr>
          <p:cNvCxnSpPr>
            <a:cxnSpLocks/>
          </p:cNvCxnSpPr>
          <p:nvPr/>
        </p:nvCxnSpPr>
        <p:spPr>
          <a:xfrm>
            <a:off x="5675073" y="4461608"/>
            <a:ext cx="7837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D95A00D0-8B56-339F-176F-D30FE6B92862}"/>
              </a:ext>
            </a:extLst>
          </p:cNvPr>
          <p:cNvSpPr txBox="1"/>
          <p:nvPr/>
        </p:nvSpPr>
        <p:spPr>
          <a:xfrm>
            <a:off x="6072072" y="4840097"/>
            <a:ext cx="693844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/>
              <a:t>Rowan</a:t>
            </a:r>
          </a:p>
          <a:p>
            <a:pPr algn="ctr"/>
            <a:r>
              <a:rPr lang="en-GB" sz="1000" dirty="0"/>
              <a:t>b. </a:t>
            </a:r>
          </a:p>
          <a:p>
            <a:pPr algn="ctr"/>
            <a:endParaRPr lang="en-GB" sz="10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08C919F-31B9-A692-A67F-471D970DBD45}"/>
              </a:ext>
            </a:extLst>
          </p:cNvPr>
          <p:cNvSpPr txBox="1"/>
          <p:nvPr/>
        </p:nvSpPr>
        <p:spPr>
          <a:xfrm>
            <a:off x="5425362" y="4840097"/>
            <a:ext cx="506805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/>
              <a:t>Zara</a:t>
            </a:r>
          </a:p>
          <a:p>
            <a:pPr algn="ctr"/>
            <a:r>
              <a:rPr lang="en-GB" sz="1000" dirty="0"/>
              <a:t>b. </a:t>
            </a:r>
          </a:p>
          <a:p>
            <a:pPr algn="ctr"/>
            <a:endParaRPr lang="en-GB" sz="100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1A5A953-9E42-EAB5-F3EE-A315EE93F3B8}"/>
              </a:ext>
            </a:extLst>
          </p:cNvPr>
          <p:cNvCxnSpPr>
            <a:cxnSpLocks/>
          </p:cNvCxnSpPr>
          <p:nvPr/>
        </p:nvCxnSpPr>
        <p:spPr>
          <a:xfrm flipV="1">
            <a:off x="6458844" y="4472917"/>
            <a:ext cx="0" cy="3692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6AFEA52-34B3-DEA3-89D6-FBD3DD8CA6FC}"/>
              </a:ext>
            </a:extLst>
          </p:cNvPr>
          <p:cNvCxnSpPr>
            <a:cxnSpLocks/>
          </p:cNvCxnSpPr>
          <p:nvPr/>
        </p:nvCxnSpPr>
        <p:spPr>
          <a:xfrm flipV="1">
            <a:off x="2322262" y="4472917"/>
            <a:ext cx="0" cy="3692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692EC786-C331-4F65-ABE4-4EDE131C1D64}"/>
              </a:ext>
            </a:extLst>
          </p:cNvPr>
          <p:cNvCxnSpPr>
            <a:cxnSpLocks/>
          </p:cNvCxnSpPr>
          <p:nvPr/>
        </p:nvCxnSpPr>
        <p:spPr>
          <a:xfrm>
            <a:off x="2322266" y="4461608"/>
            <a:ext cx="7837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A2107934-C01B-7524-FE80-6505AA81B378}"/>
              </a:ext>
            </a:extLst>
          </p:cNvPr>
          <p:cNvSpPr txBox="1"/>
          <p:nvPr/>
        </p:nvSpPr>
        <p:spPr>
          <a:xfrm>
            <a:off x="2717311" y="4840097"/>
            <a:ext cx="6977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/>
              <a:t>Megan</a:t>
            </a:r>
            <a:endParaRPr lang="en-GB" sz="1000" dirty="0"/>
          </a:p>
          <a:p>
            <a:pPr algn="ctr"/>
            <a:r>
              <a:rPr lang="en-GB" sz="1000" dirty="0"/>
              <a:t>b.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195B435-D84F-E39A-09DD-BC52E6896BD2}"/>
              </a:ext>
            </a:extLst>
          </p:cNvPr>
          <p:cNvSpPr txBox="1"/>
          <p:nvPr/>
        </p:nvSpPr>
        <p:spPr>
          <a:xfrm>
            <a:off x="2005998" y="4840097"/>
            <a:ext cx="639920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/>
              <a:t>James</a:t>
            </a:r>
          </a:p>
          <a:p>
            <a:pPr algn="ctr"/>
            <a:r>
              <a:rPr lang="en-GB" sz="1000" dirty="0"/>
              <a:t>b.</a:t>
            </a:r>
          </a:p>
          <a:p>
            <a:pPr algn="ctr"/>
            <a:endParaRPr lang="en-GB" sz="1000" dirty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F612FE76-CB36-B28D-B4BE-F0407F8706C0}"/>
              </a:ext>
            </a:extLst>
          </p:cNvPr>
          <p:cNvCxnSpPr>
            <a:cxnSpLocks/>
          </p:cNvCxnSpPr>
          <p:nvPr/>
        </p:nvCxnSpPr>
        <p:spPr>
          <a:xfrm flipV="1">
            <a:off x="3106037" y="4472917"/>
            <a:ext cx="0" cy="3692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9208AE3-2D8A-02E4-6B4F-CF749A8A5664}"/>
              </a:ext>
            </a:extLst>
          </p:cNvPr>
          <p:cNvCxnSpPr>
            <a:cxnSpLocks/>
          </p:cNvCxnSpPr>
          <p:nvPr/>
        </p:nvCxnSpPr>
        <p:spPr>
          <a:xfrm flipV="1">
            <a:off x="595070" y="4472917"/>
            <a:ext cx="0" cy="3692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03955148-E170-F2AE-C9C4-80DE633585BB}"/>
              </a:ext>
            </a:extLst>
          </p:cNvPr>
          <p:cNvCxnSpPr>
            <a:cxnSpLocks/>
          </p:cNvCxnSpPr>
          <p:nvPr/>
        </p:nvCxnSpPr>
        <p:spPr>
          <a:xfrm>
            <a:off x="2746503" y="3478550"/>
            <a:ext cx="0" cy="98305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407C3AC-E761-BC26-8F39-73943F34DB45}"/>
              </a:ext>
            </a:extLst>
          </p:cNvPr>
          <p:cNvCxnSpPr>
            <a:cxnSpLocks/>
          </p:cNvCxnSpPr>
          <p:nvPr/>
        </p:nvCxnSpPr>
        <p:spPr>
          <a:xfrm>
            <a:off x="595074" y="4461608"/>
            <a:ext cx="7837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9F8238DB-E6AA-ADC8-BC0D-CB376922FB72}"/>
              </a:ext>
            </a:extLst>
          </p:cNvPr>
          <p:cNvSpPr txBox="1"/>
          <p:nvPr/>
        </p:nvSpPr>
        <p:spPr>
          <a:xfrm>
            <a:off x="1124032" y="4840097"/>
            <a:ext cx="429926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/>
              <a:t>Joe</a:t>
            </a:r>
          </a:p>
          <a:p>
            <a:pPr algn="ctr"/>
            <a:r>
              <a:rPr lang="en-GB" sz="1000" dirty="0"/>
              <a:t>b.</a:t>
            </a:r>
          </a:p>
          <a:p>
            <a:pPr algn="ctr"/>
            <a:endParaRPr lang="en-GB" sz="10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41D5903-C275-BC69-C319-89039BDE5DB4}"/>
              </a:ext>
            </a:extLst>
          </p:cNvPr>
          <p:cNvSpPr txBox="1"/>
          <p:nvPr/>
        </p:nvSpPr>
        <p:spPr>
          <a:xfrm>
            <a:off x="328467" y="4840097"/>
            <a:ext cx="540596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/>
              <a:t>Rose</a:t>
            </a:r>
          </a:p>
          <a:p>
            <a:pPr algn="ctr"/>
            <a:r>
              <a:rPr lang="en-GB" sz="1000" dirty="0"/>
              <a:t>b.</a:t>
            </a:r>
          </a:p>
          <a:p>
            <a:pPr algn="ctr"/>
            <a:endParaRPr lang="en-GB" sz="1000" dirty="0"/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D47DD8BD-C8F0-7580-0106-E5223B63E8E6}"/>
              </a:ext>
            </a:extLst>
          </p:cNvPr>
          <p:cNvCxnSpPr>
            <a:cxnSpLocks/>
          </p:cNvCxnSpPr>
          <p:nvPr/>
        </p:nvCxnSpPr>
        <p:spPr>
          <a:xfrm flipV="1">
            <a:off x="1378845" y="4472917"/>
            <a:ext cx="0" cy="3692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950AEBEE-7524-D613-5656-8F3D42890CE6}"/>
              </a:ext>
            </a:extLst>
          </p:cNvPr>
          <p:cNvCxnSpPr>
            <a:cxnSpLocks/>
          </p:cNvCxnSpPr>
          <p:nvPr/>
        </p:nvCxnSpPr>
        <p:spPr>
          <a:xfrm flipV="1">
            <a:off x="7924775" y="4472917"/>
            <a:ext cx="0" cy="3692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5D900879-DE00-34AA-F08E-7BE29C637D58}"/>
              </a:ext>
            </a:extLst>
          </p:cNvPr>
          <p:cNvCxnSpPr>
            <a:cxnSpLocks/>
          </p:cNvCxnSpPr>
          <p:nvPr/>
        </p:nvCxnSpPr>
        <p:spPr>
          <a:xfrm>
            <a:off x="7924779" y="4461608"/>
            <a:ext cx="7837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DF8BA7E6-2801-CE15-1A18-E24DC86F173B}"/>
              </a:ext>
            </a:extLst>
          </p:cNvPr>
          <p:cNvSpPr txBox="1"/>
          <p:nvPr/>
        </p:nvSpPr>
        <p:spPr>
          <a:xfrm>
            <a:off x="8432900" y="4840097"/>
            <a:ext cx="4716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/>
              <a:t>Ben</a:t>
            </a:r>
            <a:endParaRPr lang="en-GB" sz="1000" i="1" dirty="0"/>
          </a:p>
          <a:p>
            <a:pPr algn="ctr"/>
            <a:r>
              <a:rPr lang="en-GB" sz="1000" dirty="0"/>
              <a:t>b.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CDD01F6-E4EB-FE74-FF32-8CFF8E2A0D03}"/>
              </a:ext>
            </a:extLst>
          </p:cNvPr>
          <p:cNvSpPr txBox="1"/>
          <p:nvPr/>
        </p:nvSpPr>
        <p:spPr>
          <a:xfrm>
            <a:off x="7546797" y="4840097"/>
            <a:ext cx="763351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/>
              <a:t>Hannah</a:t>
            </a:r>
          </a:p>
          <a:p>
            <a:pPr algn="ctr"/>
            <a:r>
              <a:rPr lang="en-GB" sz="1000" dirty="0"/>
              <a:t>b. </a:t>
            </a:r>
          </a:p>
          <a:p>
            <a:pPr algn="ctr"/>
            <a:endParaRPr lang="en-GB" sz="1000" dirty="0"/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11A4E517-A7F0-3C68-8716-77E055EDF873}"/>
              </a:ext>
            </a:extLst>
          </p:cNvPr>
          <p:cNvCxnSpPr>
            <a:cxnSpLocks/>
          </p:cNvCxnSpPr>
          <p:nvPr/>
        </p:nvCxnSpPr>
        <p:spPr>
          <a:xfrm flipV="1">
            <a:off x="8708550" y="4472917"/>
            <a:ext cx="0" cy="3692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Action Button: Go Forward or Next 56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CD77157E-3149-1E39-D387-F593B7455B92}"/>
              </a:ext>
            </a:extLst>
          </p:cNvPr>
          <p:cNvSpPr/>
          <p:nvPr/>
        </p:nvSpPr>
        <p:spPr>
          <a:xfrm rot="16200000">
            <a:off x="4395882" y="232853"/>
            <a:ext cx="473036" cy="420914"/>
          </a:xfrm>
          <a:prstGeom prst="actionButtonForwardNex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9BAE1BA-A026-3A88-C211-A9F7342F36B5}"/>
              </a:ext>
            </a:extLst>
          </p:cNvPr>
          <p:cNvCxnSpPr>
            <a:cxnSpLocks/>
          </p:cNvCxnSpPr>
          <p:nvPr/>
        </p:nvCxnSpPr>
        <p:spPr>
          <a:xfrm>
            <a:off x="8349027" y="3478550"/>
            <a:ext cx="0" cy="98305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D7A5072-9FAD-BE48-8DCC-EB2E4DF675DF}"/>
              </a:ext>
            </a:extLst>
          </p:cNvPr>
          <p:cNvCxnSpPr>
            <a:cxnSpLocks/>
          </p:cNvCxnSpPr>
          <p:nvPr/>
        </p:nvCxnSpPr>
        <p:spPr>
          <a:xfrm>
            <a:off x="1019306" y="3478550"/>
            <a:ext cx="0" cy="98305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C509200-42FB-8B49-8D73-6250036A1021}"/>
              </a:ext>
            </a:extLst>
          </p:cNvPr>
          <p:cNvCxnSpPr>
            <a:cxnSpLocks/>
          </p:cNvCxnSpPr>
          <p:nvPr/>
        </p:nvCxnSpPr>
        <p:spPr>
          <a:xfrm>
            <a:off x="10671307" y="3478550"/>
            <a:ext cx="0" cy="98305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C28729EA-6154-D61D-0244-C403D8C92B9F}"/>
              </a:ext>
            </a:extLst>
          </p:cNvPr>
          <p:cNvCxnSpPr>
            <a:cxnSpLocks/>
          </p:cNvCxnSpPr>
          <p:nvPr/>
        </p:nvCxnSpPr>
        <p:spPr>
          <a:xfrm>
            <a:off x="6099309" y="3478550"/>
            <a:ext cx="0" cy="98305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0810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: Rounded Corners 69">
            <a:extLst>
              <a:ext uri="{FF2B5EF4-FFF2-40B4-BE49-F238E27FC236}">
                <a16:creationId xmlns:a16="http://schemas.microsoft.com/office/drawing/2014/main" id="{46ADA91C-9C48-D29C-DA97-48F1AA158C7B}"/>
              </a:ext>
            </a:extLst>
          </p:cNvPr>
          <p:cNvSpPr/>
          <p:nvPr/>
        </p:nvSpPr>
        <p:spPr>
          <a:xfrm>
            <a:off x="5253486" y="3933449"/>
            <a:ext cx="1153551" cy="126608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0070C0"/>
                </a:solidFill>
              </a:ln>
              <a:solidFill>
                <a:srgbClr val="0070C0"/>
              </a:solidFill>
            </a:endParaRP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A4F0F5F7-E894-3476-120D-7813100E3A4A}"/>
              </a:ext>
            </a:extLst>
          </p:cNvPr>
          <p:cNvCxnSpPr>
            <a:cxnSpLocks/>
          </p:cNvCxnSpPr>
          <p:nvPr/>
        </p:nvCxnSpPr>
        <p:spPr>
          <a:xfrm flipV="1">
            <a:off x="5724040" y="1045212"/>
            <a:ext cx="0" cy="6559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372DF74F-FE7C-F482-3894-E2CFA9481E01}"/>
              </a:ext>
            </a:extLst>
          </p:cNvPr>
          <p:cNvCxnSpPr>
            <a:cxnSpLocks/>
          </p:cNvCxnSpPr>
          <p:nvPr/>
        </p:nvCxnSpPr>
        <p:spPr>
          <a:xfrm>
            <a:off x="1846029" y="1701149"/>
            <a:ext cx="71990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E2825490-21CD-1EC1-6610-E9D505965816}"/>
              </a:ext>
            </a:extLst>
          </p:cNvPr>
          <p:cNvCxnSpPr>
            <a:cxnSpLocks/>
          </p:cNvCxnSpPr>
          <p:nvPr/>
        </p:nvCxnSpPr>
        <p:spPr>
          <a:xfrm>
            <a:off x="9045117" y="1701149"/>
            <a:ext cx="1" cy="3308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4A8570DD-68D5-25EF-4544-32361F395FEE}"/>
              </a:ext>
            </a:extLst>
          </p:cNvPr>
          <p:cNvSpPr txBox="1"/>
          <p:nvPr/>
        </p:nvSpPr>
        <p:spPr>
          <a:xfrm>
            <a:off x="10017297" y="3998269"/>
            <a:ext cx="80592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/>
              <a:t>Suzanne</a:t>
            </a:r>
          </a:p>
          <a:p>
            <a:pPr algn="ctr"/>
            <a:r>
              <a:rPr lang="en-GB" sz="1000" dirty="0"/>
              <a:t>b. </a:t>
            </a:r>
          </a:p>
          <a:p>
            <a:pPr algn="ctr"/>
            <a:endParaRPr lang="en-GB" sz="1000" dirty="0"/>
          </a:p>
          <a:p>
            <a:pPr algn="ctr"/>
            <a:endParaRPr lang="en-GB" sz="1000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2828AF7-22C4-D761-6FC8-CCD06AD2D190}"/>
              </a:ext>
            </a:extLst>
          </p:cNvPr>
          <p:cNvCxnSpPr>
            <a:cxnSpLocks/>
          </p:cNvCxnSpPr>
          <p:nvPr/>
        </p:nvCxnSpPr>
        <p:spPr>
          <a:xfrm flipV="1">
            <a:off x="8098968" y="3631089"/>
            <a:ext cx="0" cy="3692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0B9CF76-DCAF-CEA6-6571-1B4C953031D5}"/>
              </a:ext>
            </a:extLst>
          </p:cNvPr>
          <p:cNvGrpSpPr/>
          <p:nvPr/>
        </p:nvGrpSpPr>
        <p:grpSpPr>
          <a:xfrm>
            <a:off x="8523834" y="2032000"/>
            <a:ext cx="1927103" cy="1261884"/>
            <a:chOff x="4154591" y="267887"/>
            <a:chExt cx="1927103" cy="1261884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18F6D3B-7490-AEBA-BC72-31E39BA7CFAF}"/>
                </a:ext>
              </a:extLst>
            </p:cNvPr>
            <p:cNvSpPr txBox="1"/>
            <p:nvPr/>
          </p:nvSpPr>
          <p:spPr>
            <a:xfrm>
              <a:off x="4154591" y="267887"/>
              <a:ext cx="926857" cy="12618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Philip</a:t>
              </a:r>
            </a:p>
            <a:p>
              <a:pPr algn="ctr"/>
              <a:r>
                <a:rPr lang="en-GB" sz="1000" dirty="0"/>
                <a:t>b. 4-Nov-1965</a:t>
              </a:r>
            </a:p>
            <a:p>
              <a:pPr algn="ctr"/>
              <a:endParaRPr lang="en-GB" sz="1400" dirty="0"/>
            </a:p>
            <a:p>
              <a:pPr algn="ctr"/>
              <a:endParaRPr lang="en-GB" sz="1400" dirty="0"/>
            </a:p>
            <a:p>
              <a:pPr algn="ctr"/>
              <a:endParaRPr lang="en-GB" sz="1400" dirty="0"/>
            </a:p>
            <a:p>
              <a:pPr algn="ctr"/>
              <a:endParaRPr lang="en-GB" sz="1000" dirty="0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DCB1B51E-17D9-C41E-C360-FD78A3B5AB33}"/>
                </a:ext>
              </a:extLst>
            </p:cNvPr>
            <p:cNvSpPr txBox="1"/>
            <p:nvPr/>
          </p:nvSpPr>
          <p:spPr>
            <a:xfrm>
              <a:off x="4908307" y="267887"/>
              <a:ext cx="319318" cy="11387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=</a:t>
              </a:r>
            </a:p>
            <a:p>
              <a:pPr algn="ctr"/>
              <a:endParaRPr lang="en-GB" sz="1400" b="1" dirty="0"/>
            </a:p>
            <a:p>
              <a:pPr algn="ctr"/>
              <a:endParaRPr lang="en-GB" sz="1000" dirty="0"/>
            </a:p>
            <a:p>
              <a:pPr algn="ctr"/>
              <a:endParaRPr lang="en-GB" sz="1000" dirty="0"/>
            </a:p>
            <a:p>
              <a:pPr algn="ctr"/>
              <a:endParaRPr lang="en-GB" sz="1000" dirty="0"/>
            </a:p>
            <a:p>
              <a:pPr algn="ctr"/>
              <a:r>
                <a:rPr lang="en-GB" sz="1000" dirty="0"/>
                <a:t>m.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FAF5F1DA-130F-AE1F-4416-DCF04EC07DED}"/>
                </a:ext>
              </a:extLst>
            </p:cNvPr>
            <p:cNvSpPr txBox="1"/>
            <p:nvPr/>
          </p:nvSpPr>
          <p:spPr>
            <a:xfrm>
              <a:off x="5273459" y="267887"/>
              <a:ext cx="80823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Amanda</a:t>
              </a:r>
            </a:p>
            <a:p>
              <a:pPr algn="ctr"/>
              <a:r>
                <a:rPr lang="en-GB" sz="1000" dirty="0"/>
                <a:t>b. </a:t>
              </a:r>
            </a:p>
          </p:txBody>
        </p:sp>
      </p:grp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D2DF3C3-1E83-6376-BE35-7435C6FC32CA}"/>
              </a:ext>
            </a:extLst>
          </p:cNvPr>
          <p:cNvCxnSpPr>
            <a:cxnSpLocks/>
          </p:cNvCxnSpPr>
          <p:nvPr/>
        </p:nvCxnSpPr>
        <p:spPr>
          <a:xfrm>
            <a:off x="5837653" y="3239205"/>
            <a:ext cx="0" cy="845434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0277181F-617C-CD10-3B02-7783F2D32634}"/>
              </a:ext>
            </a:extLst>
          </p:cNvPr>
          <p:cNvCxnSpPr>
            <a:cxnSpLocks/>
          </p:cNvCxnSpPr>
          <p:nvPr/>
        </p:nvCxnSpPr>
        <p:spPr>
          <a:xfrm>
            <a:off x="5445564" y="1701149"/>
            <a:ext cx="1" cy="3308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90594577-F191-F6C0-1539-85CEA0AC7AC7}"/>
              </a:ext>
            </a:extLst>
          </p:cNvPr>
          <p:cNvCxnSpPr>
            <a:cxnSpLocks/>
          </p:cNvCxnSpPr>
          <p:nvPr/>
        </p:nvCxnSpPr>
        <p:spPr>
          <a:xfrm>
            <a:off x="1846029" y="1701149"/>
            <a:ext cx="1" cy="3308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Group 61">
            <a:extLst>
              <a:ext uri="{FF2B5EF4-FFF2-40B4-BE49-F238E27FC236}">
                <a16:creationId xmlns:a16="http://schemas.microsoft.com/office/drawing/2014/main" id="{4DD44543-C3BF-0E91-7787-9EBFEA811140}"/>
              </a:ext>
            </a:extLst>
          </p:cNvPr>
          <p:cNvGrpSpPr/>
          <p:nvPr/>
        </p:nvGrpSpPr>
        <p:grpSpPr>
          <a:xfrm>
            <a:off x="509678" y="2032000"/>
            <a:ext cx="1813606" cy="1138773"/>
            <a:chOff x="4181361" y="267887"/>
            <a:chExt cx="1813606" cy="1138773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3D3F3999-D159-EE7A-00F2-EEFB9447FE17}"/>
                </a:ext>
              </a:extLst>
            </p:cNvPr>
            <p:cNvSpPr txBox="1"/>
            <p:nvPr/>
          </p:nvSpPr>
          <p:spPr>
            <a:xfrm>
              <a:off x="4181361" y="282401"/>
              <a:ext cx="873316" cy="677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Darrell</a:t>
              </a:r>
            </a:p>
            <a:p>
              <a:pPr algn="ctr"/>
              <a:r>
                <a:rPr lang="en-GB" sz="1400" b="1" dirty="0"/>
                <a:t>DAVISON</a:t>
              </a:r>
            </a:p>
            <a:p>
              <a:pPr algn="ctr"/>
              <a:r>
                <a:rPr lang="en-GB" sz="1000" dirty="0"/>
                <a:t>b. 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40468509-5F31-5EAB-680C-8C772ED98664}"/>
                </a:ext>
              </a:extLst>
            </p:cNvPr>
            <p:cNvSpPr txBox="1"/>
            <p:nvPr/>
          </p:nvSpPr>
          <p:spPr>
            <a:xfrm>
              <a:off x="4864762" y="267887"/>
              <a:ext cx="319318" cy="11387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=</a:t>
              </a:r>
            </a:p>
            <a:p>
              <a:pPr algn="ctr"/>
              <a:endParaRPr lang="en-GB" sz="1400" b="1" dirty="0"/>
            </a:p>
            <a:p>
              <a:pPr algn="ctr"/>
              <a:endParaRPr lang="en-GB" sz="1000" b="1" dirty="0"/>
            </a:p>
            <a:p>
              <a:pPr algn="ctr"/>
              <a:endParaRPr lang="en-GB" sz="1000" dirty="0"/>
            </a:p>
            <a:p>
              <a:pPr algn="ctr"/>
              <a:endParaRPr lang="en-GB" sz="1000" dirty="0"/>
            </a:p>
            <a:p>
              <a:pPr algn="ctr"/>
              <a:r>
                <a:rPr lang="en-GB" sz="1000" dirty="0"/>
                <a:t>m.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EB0AE9C5-D528-B6F2-994A-21612363055F}"/>
                </a:ext>
              </a:extLst>
            </p:cNvPr>
            <p:cNvSpPr txBox="1"/>
            <p:nvPr/>
          </p:nvSpPr>
          <p:spPr>
            <a:xfrm>
              <a:off x="5040860" y="267887"/>
              <a:ext cx="954107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Elizabeth</a:t>
              </a:r>
            </a:p>
            <a:p>
              <a:pPr algn="ctr"/>
              <a:r>
                <a:rPr lang="en-GB" sz="1000" dirty="0"/>
                <a:t>b. 17-Jun-195?</a:t>
              </a:r>
            </a:p>
            <a:p>
              <a:pPr algn="ctr"/>
              <a:endParaRPr lang="en-GB" sz="1000" dirty="0"/>
            </a:p>
            <a:p>
              <a:pPr algn="ctr"/>
              <a:endParaRPr lang="en-GB" sz="1000" dirty="0"/>
            </a:p>
          </p:txBody>
        </p:sp>
      </p:grp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E0085303-097A-024D-E1FA-556547B587AC}"/>
              </a:ext>
            </a:extLst>
          </p:cNvPr>
          <p:cNvCxnSpPr>
            <a:cxnSpLocks/>
          </p:cNvCxnSpPr>
          <p:nvPr/>
        </p:nvCxnSpPr>
        <p:spPr>
          <a:xfrm>
            <a:off x="9436583" y="3239205"/>
            <a:ext cx="0" cy="3805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>
            <a:extLst>
              <a:ext uri="{FF2B5EF4-FFF2-40B4-BE49-F238E27FC236}">
                <a16:creationId xmlns:a16="http://schemas.microsoft.com/office/drawing/2014/main" id="{8B2D807D-9C19-CE90-CB45-C356F389796B}"/>
              </a:ext>
            </a:extLst>
          </p:cNvPr>
          <p:cNvSpPr txBox="1"/>
          <p:nvPr/>
        </p:nvSpPr>
        <p:spPr>
          <a:xfrm>
            <a:off x="10927370" y="3998269"/>
            <a:ext cx="53367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/>
              <a:t>Toby</a:t>
            </a:r>
          </a:p>
          <a:p>
            <a:pPr algn="ctr"/>
            <a:r>
              <a:rPr lang="en-GB" sz="1000" dirty="0"/>
              <a:t>b.</a:t>
            </a:r>
          </a:p>
          <a:p>
            <a:pPr algn="ctr"/>
            <a:endParaRPr lang="en-GB" sz="1000" dirty="0"/>
          </a:p>
        </p:txBody>
      </p: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F9A0C84F-CFDE-9302-EA8D-465E8ED4E069}"/>
              </a:ext>
            </a:extLst>
          </p:cNvPr>
          <p:cNvCxnSpPr>
            <a:cxnSpLocks/>
          </p:cNvCxnSpPr>
          <p:nvPr/>
        </p:nvCxnSpPr>
        <p:spPr>
          <a:xfrm flipV="1">
            <a:off x="11219540" y="3631089"/>
            <a:ext cx="0" cy="3692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D2D15054-51E6-3B37-E420-58892E36715E}"/>
              </a:ext>
            </a:extLst>
          </p:cNvPr>
          <p:cNvGrpSpPr/>
          <p:nvPr/>
        </p:nvGrpSpPr>
        <p:grpSpPr>
          <a:xfrm>
            <a:off x="3934573" y="679829"/>
            <a:ext cx="3923811" cy="523220"/>
            <a:chOff x="-966609" y="2032000"/>
            <a:chExt cx="3923811" cy="523220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FC44C8BE-A179-70A3-A0B9-F7927F270DEE}"/>
                </a:ext>
              </a:extLst>
            </p:cNvPr>
            <p:cNvSpPr txBox="1"/>
            <p:nvPr/>
          </p:nvSpPr>
          <p:spPr>
            <a:xfrm>
              <a:off x="-966609" y="2032000"/>
              <a:ext cx="167738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Kenneth John MILLS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1927-2015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F40C1A9F-BC54-E8F0-F5AC-FDE0B48A9067}"/>
                </a:ext>
              </a:extLst>
            </p:cNvPr>
            <p:cNvSpPr txBox="1"/>
            <p:nvPr/>
          </p:nvSpPr>
          <p:spPr>
            <a:xfrm>
              <a:off x="692804" y="2032000"/>
              <a:ext cx="27443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=</a:t>
              </a:r>
            </a:p>
            <a:p>
              <a:pPr algn="ctr"/>
              <a:endParaRPr lang="en-GB" sz="1400" b="1" dirty="0"/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02DD0E9F-B1F2-1942-BFAD-41DAA621A26B}"/>
                </a:ext>
              </a:extLst>
            </p:cNvPr>
            <p:cNvSpPr txBox="1"/>
            <p:nvPr/>
          </p:nvSpPr>
          <p:spPr>
            <a:xfrm>
              <a:off x="938058" y="2032000"/>
              <a:ext cx="20191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Anne Veronica PURCHAS</a:t>
              </a:r>
            </a:p>
            <a:p>
              <a:pPr algn="ctr"/>
              <a:r>
                <a:rPr lang="en-GB" sz="1000" dirty="0"/>
                <a:t>1932-2020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1F1408D4-85E9-8858-7C46-7ECAEB140001}"/>
              </a:ext>
            </a:extLst>
          </p:cNvPr>
          <p:cNvGrpSpPr/>
          <p:nvPr/>
        </p:nvGrpSpPr>
        <p:grpSpPr>
          <a:xfrm>
            <a:off x="4899520" y="2032000"/>
            <a:ext cx="1660192" cy="3216265"/>
            <a:chOff x="4173373" y="267887"/>
            <a:chExt cx="1660192" cy="3216265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E72D3F8-5E8F-084A-22FC-BAC8FF9C08E9}"/>
                </a:ext>
              </a:extLst>
            </p:cNvPr>
            <p:cNvSpPr txBox="1"/>
            <p:nvPr/>
          </p:nvSpPr>
          <p:spPr>
            <a:xfrm>
              <a:off x="4173373" y="267887"/>
              <a:ext cx="1005403" cy="8925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Clifford</a:t>
              </a:r>
            </a:p>
            <a:p>
              <a:pPr algn="ctr"/>
              <a:r>
                <a:rPr lang="en-GB" sz="1400" b="1" dirty="0"/>
                <a:t>John</a:t>
              </a:r>
            </a:p>
            <a:p>
              <a:pPr algn="ctr"/>
              <a:r>
                <a:rPr lang="en-GB" sz="1400" b="1" dirty="0"/>
                <a:t>Duncan</a:t>
              </a:r>
            </a:p>
            <a:p>
              <a:pPr algn="ctr"/>
              <a:r>
                <a:rPr lang="en-GB" sz="1000" dirty="0"/>
                <a:t>b. 24-May-195?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945BE0F-51F9-4227-52AB-A95B9613DE98}"/>
                </a:ext>
              </a:extLst>
            </p:cNvPr>
            <p:cNvSpPr txBox="1"/>
            <p:nvPr/>
          </p:nvSpPr>
          <p:spPr>
            <a:xfrm>
              <a:off x="4626154" y="267887"/>
              <a:ext cx="1057789" cy="32162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=</a:t>
              </a:r>
            </a:p>
            <a:p>
              <a:pPr algn="ctr"/>
              <a:endParaRPr lang="en-GB" sz="1400" b="1" dirty="0"/>
            </a:p>
            <a:p>
              <a:pPr algn="ctr"/>
              <a:endParaRPr lang="en-GB" sz="1000" b="1" dirty="0"/>
            </a:p>
            <a:p>
              <a:pPr algn="ctr"/>
              <a:endParaRPr lang="en-GB" sz="1000" b="1" dirty="0"/>
            </a:p>
            <a:p>
              <a:pPr algn="ctr"/>
              <a:endParaRPr lang="en-GB" sz="1000" dirty="0"/>
            </a:p>
            <a:p>
              <a:pPr algn="ctr"/>
              <a:r>
                <a:rPr lang="en-GB" sz="1000" dirty="0"/>
                <a:t>m. </a:t>
              </a:r>
            </a:p>
            <a:p>
              <a:pPr algn="ctr"/>
              <a:endParaRPr lang="en-GB" sz="1000" b="1" dirty="0"/>
            </a:p>
            <a:p>
              <a:pPr algn="ctr"/>
              <a:endParaRPr lang="en-GB" sz="1000" b="1" dirty="0"/>
            </a:p>
            <a:p>
              <a:pPr algn="ctr"/>
              <a:endParaRPr lang="en-GB" sz="1000" b="1" dirty="0"/>
            </a:p>
            <a:p>
              <a:pPr algn="ctr"/>
              <a:endParaRPr lang="en-GB" sz="1000" b="1" dirty="0"/>
            </a:p>
            <a:p>
              <a:pPr algn="ctr"/>
              <a:endParaRPr lang="en-GB" sz="1000" b="1" dirty="0"/>
            </a:p>
            <a:p>
              <a:pPr algn="ctr"/>
              <a:endParaRPr lang="en-GB" sz="1000" b="1" dirty="0"/>
            </a:p>
            <a:p>
              <a:pPr algn="ctr">
                <a:spcBef>
                  <a:spcPts val="600"/>
                </a:spcBef>
              </a:pPr>
              <a:r>
                <a:rPr lang="en-GB" sz="1400" b="1" dirty="0"/>
                <a:t>Katy</a:t>
              </a:r>
            </a:p>
            <a:p>
              <a:pPr algn="ctr"/>
              <a:r>
                <a:rPr lang="en-GB" sz="1400" b="1" dirty="0"/>
                <a:t>Nicholas</a:t>
              </a:r>
            </a:p>
            <a:p>
              <a:pPr algn="ctr"/>
              <a:r>
                <a:rPr lang="en-GB" sz="1400" b="1" dirty="0"/>
                <a:t>Christopher</a:t>
              </a:r>
            </a:p>
            <a:p>
              <a:pPr algn="ctr"/>
              <a:r>
                <a:rPr lang="en-GB" sz="1400" b="1" dirty="0"/>
                <a:t>Helen</a:t>
              </a:r>
            </a:p>
            <a:p>
              <a:pPr algn="ctr"/>
              <a:r>
                <a:rPr lang="en-GB" sz="1400" b="1" dirty="0"/>
                <a:t>Peter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DA2CE75-19AB-C734-3792-8497C5D20621}"/>
                </a:ext>
              </a:extLst>
            </p:cNvPr>
            <p:cNvSpPr txBox="1"/>
            <p:nvPr/>
          </p:nvSpPr>
          <p:spPr>
            <a:xfrm>
              <a:off x="5231285" y="267887"/>
              <a:ext cx="60228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Sarah</a:t>
              </a:r>
            </a:p>
            <a:p>
              <a:pPr algn="ctr"/>
              <a:r>
                <a:rPr lang="en-GB" sz="1000" dirty="0"/>
                <a:t>b. </a:t>
              </a:r>
            </a:p>
            <a:p>
              <a:pPr algn="ctr"/>
              <a:endParaRPr lang="en-GB" sz="1000" dirty="0"/>
            </a:p>
            <a:p>
              <a:pPr algn="ctr"/>
              <a:endParaRPr lang="en-GB" sz="1000" dirty="0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56E3F13-D031-1D4C-B12A-A254755C9773}"/>
              </a:ext>
            </a:extLst>
          </p:cNvPr>
          <p:cNvGrpSpPr/>
          <p:nvPr/>
        </p:nvGrpSpPr>
        <p:grpSpPr>
          <a:xfrm>
            <a:off x="6951459" y="4007063"/>
            <a:ext cx="1586329" cy="1077218"/>
            <a:chOff x="4189877" y="267887"/>
            <a:chExt cx="1586329" cy="1077218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CF8F706-DE1F-8079-8D1A-8BE51110C547}"/>
                </a:ext>
              </a:extLst>
            </p:cNvPr>
            <p:cNvSpPr txBox="1"/>
            <p:nvPr/>
          </p:nvSpPr>
          <p:spPr>
            <a:xfrm>
              <a:off x="4189877" y="267887"/>
              <a:ext cx="7982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Andreas</a:t>
              </a:r>
            </a:p>
            <a:p>
              <a:pPr algn="ctr"/>
              <a:r>
                <a:rPr lang="en-GB" sz="1000" dirty="0"/>
                <a:t>b. 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C807F9FA-95C8-0037-A739-D858B1CF63DE}"/>
                </a:ext>
              </a:extLst>
            </p:cNvPr>
            <p:cNvSpPr txBox="1"/>
            <p:nvPr/>
          </p:nvSpPr>
          <p:spPr>
            <a:xfrm>
              <a:off x="4821307" y="267887"/>
              <a:ext cx="348172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=</a:t>
              </a:r>
            </a:p>
            <a:p>
              <a:pPr algn="ctr"/>
              <a:endParaRPr lang="en-GB" sz="1000" b="1" dirty="0"/>
            </a:p>
            <a:p>
              <a:pPr algn="ctr"/>
              <a:endParaRPr lang="en-GB" sz="1000" b="1" dirty="0"/>
            </a:p>
            <a:p>
              <a:pPr algn="ctr"/>
              <a:endParaRPr lang="en-GB" sz="1000" b="1" dirty="0"/>
            </a:p>
            <a:p>
              <a:pPr algn="ctr"/>
              <a:endParaRPr lang="en-GB" sz="1000" b="1" dirty="0"/>
            </a:p>
            <a:p>
              <a:pPr algn="ctr"/>
              <a:r>
                <a:rPr lang="en-GB" sz="1000" dirty="0"/>
                <a:t>m. </a:t>
              </a:r>
              <a:endParaRPr lang="en-GB" sz="1000" b="1" dirty="0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7B9CA64-40EE-600B-F176-C2042A47BF95}"/>
                </a:ext>
              </a:extLst>
            </p:cNvPr>
            <p:cNvSpPr txBox="1"/>
            <p:nvPr/>
          </p:nvSpPr>
          <p:spPr>
            <a:xfrm>
              <a:off x="4998364" y="267887"/>
              <a:ext cx="777842" cy="6155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Jennifer</a:t>
              </a:r>
            </a:p>
            <a:p>
              <a:pPr algn="ctr"/>
              <a:r>
                <a:rPr lang="en-GB" sz="1000" dirty="0"/>
                <a:t>b. </a:t>
              </a:r>
            </a:p>
            <a:p>
              <a:pPr algn="ctr"/>
              <a:endParaRPr lang="en-GB" sz="1000" dirty="0"/>
            </a:p>
          </p:txBody>
        </p:sp>
      </p:grp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6A9271F-D19E-70DB-528B-F5114B799744}"/>
              </a:ext>
            </a:extLst>
          </p:cNvPr>
          <p:cNvCxnSpPr>
            <a:cxnSpLocks/>
          </p:cNvCxnSpPr>
          <p:nvPr/>
        </p:nvCxnSpPr>
        <p:spPr>
          <a:xfrm flipV="1">
            <a:off x="10363194" y="3631089"/>
            <a:ext cx="0" cy="3692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422D4E6E-09D1-C016-BD40-4E63E7537DC3}"/>
              </a:ext>
            </a:extLst>
          </p:cNvPr>
          <p:cNvCxnSpPr>
            <a:cxnSpLocks/>
          </p:cNvCxnSpPr>
          <p:nvPr/>
        </p:nvCxnSpPr>
        <p:spPr>
          <a:xfrm flipV="1">
            <a:off x="7108227" y="5479389"/>
            <a:ext cx="0" cy="3692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0D6C9E70-8546-D25E-BE62-60D69D48C0FD}"/>
              </a:ext>
            </a:extLst>
          </p:cNvPr>
          <p:cNvCxnSpPr>
            <a:cxnSpLocks/>
          </p:cNvCxnSpPr>
          <p:nvPr/>
        </p:nvCxnSpPr>
        <p:spPr>
          <a:xfrm>
            <a:off x="7093713" y="5468080"/>
            <a:ext cx="129177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0CA38D50-CEA1-255D-0873-E20A83144DE8}"/>
              </a:ext>
            </a:extLst>
          </p:cNvPr>
          <p:cNvSpPr txBox="1"/>
          <p:nvPr/>
        </p:nvSpPr>
        <p:spPr>
          <a:xfrm>
            <a:off x="3303051" y="5846569"/>
            <a:ext cx="904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Dominic</a:t>
            </a:r>
          </a:p>
          <a:p>
            <a:pPr algn="ctr"/>
            <a:r>
              <a:rPr lang="en-GB" sz="1000" dirty="0"/>
              <a:t>b. 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574CB9C-AC8A-30AA-17F1-AD4B554B8282}"/>
              </a:ext>
            </a:extLst>
          </p:cNvPr>
          <p:cNvSpPr txBox="1"/>
          <p:nvPr/>
        </p:nvSpPr>
        <p:spPr>
          <a:xfrm>
            <a:off x="6658627" y="5846569"/>
            <a:ext cx="711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Olwen</a:t>
            </a:r>
          </a:p>
          <a:p>
            <a:pPr algn="ctr"/>
            <a:r>
              <a:rPr lang="en-GB" sz="1000" dirty="0"/>
              <a:t>b. </a:t>
            </a: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7F12AE60-A0B2-1D1C-A4D9-633AD598A4F5}"/>
              </a:ext>
            </a:extLst>
          </p:cNvPr>
          <p:cNvCxnSpPr>
            <a:cxnSpLocks/>
          </p:cNvCxnSpPr>
          <p:nvPr/>
        </p:nvCxnSpPr>
        <p:spPr>
          <a:xfrm flipV="1">
            <a:off x="3740921" y="5168160"/>
            <a:ext cx="0" cy="68049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F45FF804-B6B7-405B-4A57-F86D6C38CBF4}"/>
              </a:ext>
            </a:extLst>
          </p:cNvPr>
          <p:cNvSpPr txBox="1"/>
          <p:nvPr/>
        </p:nvSpPr>
        <p:spPr>
          <a:xfrm>
            <a:off x="7758935" y="5846569"/>
            <a:ext cx="127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?</a:t>
            </a:r>
          </a:p>
          <a:p>
            <a:pPr algn="ctr"/>
            <a:r>
              <a:rPr lang="en-GB" sz="1000" i="1" dirty="0"/>
              <a:t>November 2022</a:t>
            </a: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531DF5B3-9311-2DD0-7220-309DACFCEF59}"/>
              </a:ext>
            </a:extLst>
          </p:cNvPr>
          <p:cNvCxnSpPr>
            <a:cxnSpLocks/>
          </p:cNvCxnSpPr>
          <p:nvPr/>
        </p:nvCxnSpPr>
        <p:spPr>
          <a:xfrm flipV="1">
            <a:off x="8385485" y="5479389"/>
            <a:ext cx="0" cy="3692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FC7ACB4B-6801-DA8F-2111-028C00B5BFEF}"/>
              </a:ext>
            </a:extLst>
          </p:cNvPr>
          <p:cNvCxnSpPr>
            <a:cxnSpLocks/>
          </p:cNvCxnSpPr>
          <p:nvPr/>
        </p:nvCxnSpPr>
        <p:spPr>
          <a:xfrm>
            <a:off x="7705613" y="5168160"/>
            <a:ext cx="0" cy="2999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Action Button: Go Forward or Next 78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D4F1F092-04D5-DA6D-5B73-A74556E792E1}"/>
              </a:ext>
            </a:extLst>
          </p:cNvPr>
          <p:cNvSpPr/>
          <p:nvPr/>
        </p:nvSpPr>
        <p:spPr>
          <a:xfrm rot="16200000">
            <a:off x="6626884" y="254822"/>
            <a:ext cx="473036" cy="420914"/>
          </a:xfrm>
          <a:prstGeom prst="actionButtonForwardNex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BA281909-ED91-9103-E4A0-956D6C200202}"/>
              </a:ext>
            </a:extLst>
          </p:cNvPr>
          <p:cNvCxnSpPr>
            <a:cxnSpLocks/>
          </p:cNvCxnSpPr>
          <p:nvPr/>
        </p:nvCxnSpPr>
        <p:spPr>
          <a:xfrm>
            <a:off x="8098968" y="3631089"/>
            <a:ext cx="312650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5" name="Group 84">
            <a:extLst>
              <a:ext uri="{FF2B5EF4-FFF2-40B4-BE49-F238E27FC236}">
                <a16:creationId xmlns:a16="http://schemas.microsoft.com/office/drawing/2014/main" id="{4DB9A885-1DBE-51F8-1AC4-831C24501021}"/>
              </a:ext>
            </a:extLst>
          </p:cNvPr>
          <p:cNvGrpSpPr/>
          <p:nvPr/>
        </p:nvGrpSpPr>
        <p:grpSpPr>
          <a:xfrm>
            <a:off x="3017916" y="3998269"/>
            <a:ext cx="1642361" cy="1077218"/>
            <a:chOff x="4255123" y="267887"/>
            <a:chExt cx="1642361" cy="1077218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D8335EBA-880F-4E43-EAF5-97F88DB7E2E9}"/>
                </a:ext>
              </a:extLst>
            </p:cNvPr>
            <p:cNvSpPr txBox="1"/>
            <p:nvPr/>
          </p:nvSpPr>
          <p:spPr>
            <a:xfrm>
              <a:off x="4255123" y="267887"/>
              <a:ext cx="7548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Alastair</a:t>
              </a:r>
            </a:p>
            <a:p>
              <a:pPr algn="ctr"/>
              <a:r>
                <a:rPr lang="en-GB" sz="1000" dirty="0"/>
                <a:t>b. 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A99BBED2-7FAA-62A8-2D8C-E5ED5071F00C}"/>
                </a:ext>
              </a:extLst>
            </p:cNvPr>
            <p:cNvSpPr txBox="1"/>
            <p:nvPr/>
          </p:nvSpPr>
          <p:spPr>
            <a:xfrm>
              <a:off x="4821307" y="267887"/>
              <a:ext cx="348172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=</a:t>
              </a:r>
            </a:p>
            <a:p>
              <a:pPr algn="ctr"/>
              <a:endParaRPr lang="en-GB" sz="1000" b="1" dirty="0"/>
            </a:p>
            <a:p>
              <a:pPr algn="ctr"/>
              <a:endParaRPr lang="en-GB" sz="1000" b="1" dirty="0"/>
            </a:p>
            <a:p>
              <a:pPr algn="ctr"/>
              <a:endParaRPr lang="en-GB" sz="1000" b="1" dirty="0"/>
            </a:p>
            <a:p>
              <a:pPr algn="ctr"/>
              <a:endParaRPr lang="en-GB" sz="1000" b="1" dirty="0"/>
            </a:p>
            <a:p>
              <a:pPr algn="ctr"/>
              <a:r>
                <a:rPr lang="en-GB" sz="1000" dirty="0"/>
                <a:t>m. </a:t>
              </a:r>
              <a:endParaRPr lang="en-GB" sz="1000" b="1" dirty="0"/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580CC3BE-48B0-6452-7FAF-43CA2E346E38}"/>
                </a:ext>
              </a:extLst>
            </p:cNvPr>
            <p:cNvSpPr txBox="1"/>
            <p:nvPr/>
          </p:nvSpPr>
          <p:spPr>
            <a:xfrm>
              <a:off x="4993197" y="267887"/>
              <a:ext cx="904287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Katharine</a:t>
              </a:r>
            </a:p>
            <a:p>
              <a:pPr algn="ctr"/>
              <a:r>
                <a:rPr lang="en-GB" sz="1000" dirty="0"/>
                <a:t>b. </a:t>
              </a:r>
            </a:p>
            <a:p>
              <a:pPr algn="ctr"/>
              <a:endParaRPr lang="en-GB" sz="1000" dirty="0"/>
            </a:p>
            <a:p>
              <a:pPr algn="ctr"/>
              <a:endParaRPr lang="en-GB" sz="1000" dirty="0"/>
            </a:p>
          </p:txBody>
        </p:sp>
      </p:grp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62BC63E0-CBD6-39D5-A273-D537602FC042}"/>
              </a:ext>
            </a:extLst>
          </p:cNvPr>
          <p:cNvCxnSpPr>
            <a:cxnSpLocks/>
          </p:cNvCxnSpPr>
          <p:nvPr/>
        </p:nvCxnSpPr>
        <p:spPr>
          <a:xfrm flipV="1">
            <a:off x="754727" y="3631089"/>
            <a:ext cx="0" cy="3692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B2398068-2E9F-ED08-0FBC-C1E2E5DAE426}"/>
              </a:ext>
            </a:extLst>
          </p:cNvPr>
          <p:cNvCxnSpPr>
            <a:cxnSpLocks/>
          </p:cNvCxnSpPr>
          <p:nvPr/>
        </p:nvCxnSpPr>
        <p:spPr>
          <a:xfrm>
            <a:off x="1352113" y="3239205"/>
            <a:ext cx="0" cy="3805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>
            <a:extLst>
              <a:ext uri="{FF2B5EF4-FFF2-40B4-BE49-F238E27FC236}">
                <a16:creationId xmlns:a16="http://schemas.microsoft.com/office/drawing/2014/main" id="{455516C8-1DE4-4653-212B-95B54115715E}"/>
              </a:ext>
            </a:extLst>
          </p:cNvPr>
          <p:cNvSpPr txBox="1"/>
          <p:nvPr/>
        </p:nvSpPr>
        <p:spPr>
          <a:xfrm>
            <a:off x="285376" y="3998269"/>
            <a:ext cx="94609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/>
              <a:t>Samantha</a:t>
            </a:r>
          </a:p>
          <a:p>
            <a:pPr algn="ctr"/>
            <a:r>
              <a:rPr lang="en-GB" sz="1000" dirty="0"/>
              <a:t>b. 1984</a:t>
            </a:r>
          </a:p>
          <a:p>
            <a:pPr algn="ctr"/>
            <a:r>
              <a:rPr lang="en-GB" sz="1000" i="1" dirty="0"/>
              <a:t>died as a baby</a:t>
            </a:r>
          </a:p>
          <a:p>
            <a:pPr algn="ctr"/>
            <a:endParaRPr lang="en-GB" sz="1000" dirty="0"/>
          </a:p>
          <a:p>
            <a:pPr algn="ctr"/>
            <a:endParaRPr lang="en-GB" sz="1000" dirty="0"/>
          </a:p>
        </p:txBody>
      </p: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4A40D59D-5C38-2738-E83D-191174B42983}"/>
              </a:ext>
            </a:extLst>
          </p:cNvPr>
          <p:cNvCxnSpPr>
            <a:cxnSpLocks/>
          </p:cNvCxnSpPr>
          <p:nvPr/>
        </p:nvCxnSpPr>
        <p:spPr>
          <a:xfrm flipV="1">
            <a:off x="4223642" y="3631089"/>
            <a:ext cx="0" cy="3692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4" name="Group 93">
            <a:extLst>
              <a:ext uri="{FF2B5EF4-FFF2-40B4-BE49-F238E27FC236}">
                <a16:creationId xmlns:a16="http://schemas.microsoft.com/office/drawing/2014/main" id="{07BCF71D-A197-D0FE-6A46-9207D9E9911C}"/>
              </a:ext>
            </a:extLst>
          </p:cNvPr>
          <p:cNvGrpSpPr/>
          <p:nvPr/>
        </p:nvGrpSpPr>
        <p:grpSpPr>
          <a:xfrm>
            <a:off x="1363243" y="4007063"/>
            <a:ext cx="1511144" cy="1077218"/>
            <a:chOff x="4276763" y="267887"/>
            <a:chExt cx="1511144" cy="1077218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5D309DE2-BD65-C13E-8CDC-9DB1925A1F79}"/>
                </a:ext>
              </a:extLst>
            </p:cNvPr>
            <p:cNvSpPr txBox="1"/>
            <p:nvPr/>
          </p:nvSpPr>
          <p:spPr>
            <a:xfrm>
              <a:off x="4276763" y="267887"/>
              <a:ext cx="7115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Alistair</a:t>
              </a:r>
            </a:p>
            <a:p>
              <a:pPr algn="ctr"/>
              <a:r>
                <a:rPr lang="en-GB" sz="1000" dirty="0"/>
                <a:t>b. 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D63383AC-3AB7-21E9-6D52-D66DDF1C58C4}"/>
                </a:ext>
              </a:extLst>
            </p:cNvPr>
            <p:cNvSpPr txBox="1"/>
            <p:nvPr/>
          </p:nvSpPr>
          <p:spPr>
            <a:xfrm>
              <a:off x="4821307" y="267887"/>
              <a:ext cx="348172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=</a:t>
              </a:r>
            </a:p>
            <a:p>
              <a:pPr algn="ctr"/>
              <a:endParaRPr lang="en-GB" sz="1000" b="1" dirty="0"/>
            </a:p>
            <a:p>
              <a:pPr algn="ctr"/>
              <a:endParaRPr lang="en-GB" sz="1000" b="1" dirty="0"/>
            </a:p>
            <a:p>
              <a:pPr algn="ctr"/>
              <a:endParaRPr lang="en-GB" sz="1000" b="1" dirty="0"/>
            </a:p>
            <a:p>
              <a:pPr algn="ctr"/>
              <a:endParaRPr lang="en-GB" sz="1000" b="1" dirty="0"/>
            </a:p>
            <a:p>
              <a:pPr algn="ctr"/>
              <a:r>
                <a:rPr lang="en-GB" sz="1000" dirty="0"/>
                <a:t>m. </a:t>
              </a:r>
              <a:endParaRPr lang="en-GB" sz="1000" b="1" dirty="0"/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2E97DD46-DF7F-2FF2-21D5-0AC6FD9FD754}"/>
                </a:ext>
              </a:extLst>
            </p:cNvPr>
            <p:cNvSpPr txBox="1"/>
            <p:nvPr/>
          </p:nvSpPr>
          <p:spPr>
            <a:xfrm>
              <a:off x="4986662" y="267887"/>
              <a:ext cx="801245" cy="6155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Caroline</a:t>
              </a:r>
            </a:p>
            <a:p>
              <a:pPr algn="ctr"/>
              <a:r>
                <a:rPr lang="en-GB" sz="1000" dirty="0"/>
                <a:t>b. </a:t>
              </a:r>
            </a:p>
            <a:p>
              <a:pPr algn="ctr"/>
              <a:endParaRPr lang="en-GB" sz="1000" dirty="0"/>
            </a:p>
          </p:txBody>
        </p:sp>
      </p:grp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BCA1A94C-453B-338D-2AA8-6F0F4513C1CC}"/>
              </a:ext>
            </a:extLst>
          </p:cNvPr>
          <p:cNvCxnSpPr>
            <a:cxnSpLocks/>
          </p:cNvCxnSpPr>
          <p:nvPr/>
        </p:nvCxnSpPr>
        <p:spPr>
          <a:xfrm flipV="1">
            <a:off x="2438384" y="3631089"/>
            <a:ext cx="0" cy="3692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3C2D60F6-FF77-E729-9EB8-C22A6308146C}"/>
              </a:ext>
            </a:extLst>
          </p:cNvPr>
          <p:cNvCxnSpPr>
            <a:cxnSpLocks/>
          </p:cNvCxnSpPr>
          <p:nvPr/>
        </p:nvCxnSpPr>
        <p:spPr>
          <a:xfrm>
            <a:off x="740213" y="3619780"/>
            <a:ext cx="3489360" cy="1130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1866DC49-1A83-FCA3-D9CE-7E1E401A51CC}"/>
              </a:ext>
            </a:extLst>
          </p:cNvPr>
          <p:cNvGrpSpPr/>
          <p:nvPr/>
        </p:nvGrpSpPr>
        <p:grpSpPr>
          <a:xfrm>
            <a:off x="8741407" y="4007063"/>
            <a:ext cx="1170828" cy="1077218"/>
            <a:chOff x="4484858" y="267887"/>
            <a:chExt cx="1170828" cy="1077218"/>
          </a:xfrm>
        </p:grpSpPr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45ADC877-494A-6A5C-155A-95320692429B}"/>
                </a:ext>
              </a:extLst>
            </p:cNvPr>
            <p:cNvSpPr txBox="1"/>
            <p:nvPr/>
          </p:nvSpPr>
          <p:spPr>
            <a:xfrm>
              <a:off x="4484858" y="267887"/>
              <a:ext cx="5275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Luke</a:t>
              </a:r>
            </a:p>
            <a:p>
              <a:pPr algn="ctr"/>
              <a:r>
                <a:rPr lang="en-GB" sz="1000" dirty="0"/>
                <a:t>b. 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A14CA7BE-535F-7F9F-7F4B-F27FBB871936}"/>
                </a:ext>
              </a:extLst>
            </p:cNvPr>
            <p:cNvSpPr txBox="1"/>
            <p:nvPr/>
          </p:nvSpPr>
          <p:spPr>
            <a:xfrm>
              <a:off x="4704461" y="267887"/>
              <a:ext cx="639920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=</a:t>
              </a:r>
            </a:p>
            <a:p>
              <a:pPr algn="ctr"/>
              <a:endParaRPr lang="en-GB" sz="1000" b="1" dirty="0"/>
            </a:p>
            <a:p>
              <a:pPr algn="ctr"/>
              <a:endParaRPr lang="en-GB" sz="1000" b="1" dirty="0"/>
            </a:p>
            <a:p>
              <a:pPr algn="ctr"/>
              <a:endParaRPr lang="en-GB" sz="1000" b="1" dirty="0"/>
            </a:p>
            <a:p>
              <a:pPr algn="ctr"/>
              <a:endParaRPr lang="en-GB" sz="1000" b="1" dirty="0"/>
            </a:p>
            <a:p>
              <a:pPr algn="ctr"/>
              <a:r>
                <a:rPr lang="en-GB" sz="1000" dirty="0"/>
                <a:t>m. 2021 </a:t>
              </a:r>
              <a:endParaRPr lang="en-GB" sz="1000" b="1" dirty="0"/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F1EC6F9A-AF7C-4DA6-7865-EDB1BCE13646}"/>
                </a:ext>
              </a:extLst>
            </p:cNvPr>
            <p:cNvSpPr txBox="1"/>
            <p:nvPr/>
          </p:nvSpPr>
          <p:spPr>
            <a:xfrm>
              <a:off x="5031797" y="267887"/>
              <a:ext cx="623889" cy="6155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Isabel</a:t>
              </a:r>
            </a:p>
            <a:p>
              <a:pPr algn="ctr"/>
              <a:r>
                <a:rPr lang="en-GB" sz="1000" dirty="0"/>
                <a:t>b.</a:t>
              </a:r>
            </a:p>
            <a:p>
              <a:pPr algn="ctr"/>
              <a:endParaRPr lang="en-GB" sz="1000" dirty="0"/>
            </a:p>
          </p:txBody>
        </p:sp>
      </p:grp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C45F9BFA-D7C0-3396-EA67-707AAB84DC4E}"/>
              </a:ext>
            </a:extLst>
          </p:cNvPr>
          <p:cNvCxnSpPr>
            <a:cxnSpLocks/>
          </p:cNvCxnSpPr>
          <p:nvPr/>
        </p:nvCxnSpPr>
        <p:spPr>
          <a:xfrm flipV="1">
            <a:off x="9579424" y="3631089"/>
            <a:ext cx="0" cy="3692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Action Button: Go Forward or Next 11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17C9EA8C-48B5-3113-09BF-797478774C9A}"/>
              </a:ext>
            </a:extLst>
          </p:cNvPr>
          <p:cNvSpPr/>
          <p:nvPr/>
        </p:nvSpPr>
        <p:spPr>
          <a:xfrm>
            <a:off x="5588399" y="3601660"/>
            <a:ext cx="473036" cy="42091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2DAE19DE-E370-F49B-88D4-26D13836CE44}"/>
              </a:ext>
            </a:extLst>
          </p:cNvPr>
          <p:cNvCxnSpPr>
            <a:cxnSpLocks/>
          </p:cNvCxnSpPr>
          <p:nvPr/>
        </p:nvCxnSpPr>
        <p:spPr>
          <a:xfrm flipV="1">
            <a:off x="1447655" y="5479389"/>
            <a:ext cx="0" cy="3692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7D89DED7-ADC0-E5A3-BBCA-EABE0CAA75D1}"/>
              </a:ext>
            </a:extLst>
          </p:cNvPr>
          <p:cNvCxnSpPr>
            <a:cxnSpLocks/>
          </p:cNvCxnSpPr>
          <p:nvPr/>
        </p:nvCxnSpPr>
        <p:spPr>
          <a:xfrm>
            <a:off x="1447655" y="5468080"/>
            <a:ext cx="1277258" cy="1130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>
            <a:extLst>
              <a:ext uri="{FF2B5EF4-FFF2-40B4-BE49-F238E27FC236}">
                <a16:creationId xmlns:a16="http://schemas.microsoft.com/office/drawing/2014/main" id="{E5F848D8-FB87-CEB6-7E12-19430E396003}"/>
              </a:ext>
            </a:extLst>
          </p:cNvPr>
          <p:cNvSpPr txBox="1"/>
          <p:nvPr/>
        </p:nvSpPr>
        <p:spPr>
          <a:xfrm>
            <a:off x="998055" y="5846569"/>
            <a:ext cx="71154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err="1"/>
              <a:t>Elyssé</a:t>
            </a:r>
            <a:endParaRPr lang="en-GB" sz="1400" b="1" dirty="0"/>
          </a:p>
          <a:p>
            <a:pPr algn="ctr"/>
            <a:r>
              <a:rPr lang="en-GB" sz="1000" dirty="0"/>
              <a:t>b. </a:t>
            </a:r>
          </a:p>
          <a:p>
            <a:pPr algn="ctr"/>
            <a:endParaRPr lang="en-GB" sz="1000" dirty="0"/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39F0306C-5DD2-2584-A09A-D2E540DF9EF1}"/>
              </a:ext>
            </a:extLst>
          </p:cNvPr>
          <p:cNvSpPr txBox="1"/>
          <p:nvPr/>
        </p:nvSpPr>
        <p:spPr>
          <a:xfrm>
            <a:off x="2301559" y="5846569"/>
            <a:ext cx="8829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Florence</a:t>
            </a:r>
          </a:p>
          <a:p>
            <a:pPr algn="ctr"/>
            <a:r>
              <a:rPr lang="en-GB" sz="1000" dirty="0"/>
              <a:t>b. </a:t>
            </a:r>
          </a:p>
        </p:txBody>
      </p: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64F27E0A-78D7-2179-AD70-CB7A111DCF5C}"/>
              </a:ext>
            </a:extLst>
          </p:cNvPr>
          <p:cNvCxnSpPr>
            <a:cxnSpLocks/>
          </p:cNvCxnSpPr>
          <p:nvPr/>
        </p:nvCxnSpPr>
        <p:spPr>
          <a:xfrm flipV="1">
            <a:off x="2724913" y="5479389"/>
            <a:ext cx="0" cy="3692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Box 121">
            <a:extLst>
              <a:ext uri="{FF2B5EF4-FFF2-40B4-BE49-F238E27FC236}">
                <a16:creationId xmlns:a16="http://schemas.microsoft.com/office/drawing/2014/main" id="{06DF85A1-568A-151C-3A5B-D66F605587DD}"/>
              </a:ext>
            </a:extLst>
          </p:cNvPr>
          <p:cNvSpPr txBox="1"/>
          <p:nvPr/>
        </p:nvSpPr>
        <p:spPr>
          <a:xfrm>
            <a:off x="1706477" y="5846569"/>
            <a:ext cx="665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Poppy</a:t>
            </a:r>
          </a:p>
          <a:p>
            <a:pPr algn="ctr"/>
            <a:r>
              <a:rPr lang="en-GB" sz="1000" dirty="0"/>
              <a:t>b. </a:t>
            </a:r>
          </a:p>
        </p:txBody>
      </p: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66B71B12-3504-C187-019F-1645BF49DF33}"/>
              </a:ext>
            </a:extLst>
          </p:cNvPr>
          <p:cNvCxnSpPr>
            <a:cxnSpLocks/>
          </p:cNvCxnSpPr>
          <p:nvPr/>
        </p:nvCxnSpPr>
        <p:spPr>
          <a:xfrm flipV="1">
            <a:off x="2042747" y="5479389"/>
            <a:ext cx="0" cy="3692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02CA425D-AFAF-5475-3E3B-B178F0FF85F8}"/>
              </a:ext>
            </a:extLst>
          </p:cNvPr>
          <p:cNvCxnSpPr>
            <a:cxnSpLocks/>
          </p:cNvCxnSpPr>
          <p:nvPr/>
        </p:nvCxnSpPr>
        <p:spPr>
          <a:xfrm>
            <a:off x="2045041" y="5168160"/>
            <a:ext cx="0" cy="2999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6890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A4F0F5F7-E894-3476-120D-7813100E3A4A}"/>
              </a:ext>
            </a:extLst>
          </p:cNvPr>
          <p:cNvCxnSpPr>
            <a:cxnSpLocks/>
          </p:cNvCxnSpPr>
          <p:nvPr/>
        </p:nvCxnSpPr>
        <p:spPr>
          <a:xfrm flipV="1">
            <a:off x="5724040" y="1045212"/>
            <a:ext cx="0" cy="6559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372DF74F-FE7C-F482-3894-E2CFA9481E01}"/>
              </a:ext>
            </a:extLst>
          </p:cNvPr>
          <p:cNvCxnSpPr>
            <a:cxnSpLocks/>
          </p:cNvCxnSpPr>
          <p:nvPr/>
        </p:nvCxnSpPr>
        <p:spPr>
          <a:xfrm>
            <a:off x="2823671" y="1701149"/>
            <a:ext cx="670379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Group 68">
            <a:extLst>
              <a:ext uri="{FF2B5EF4-FFF2-40B4-BE49-F238E27FC236}">
                <a16:creationId xmlns:a16="http://schemas.microsoft.com/office/drawing/2014/main" id="{EED64CB6-932B-DD74-A81D-B339B02AB9A7}"/>
              </a:ext>
            </a:extLst>
          </p:cNvPr>
          <p:cNvGrpSpPr/>
          <p:nvPr/>
        </p:nvGrpSpPr>
        <p:grpSpPr>
          <a:xfrm>
            <a:off x="5044812" y="2032000"/>
            <a:ext cx="2012768" cy="1600438"/>
            <a:chOff x="4408808" y="267887"/>
            <a:chExt cx="2012768" cy="1600438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3115BA44-E206-385D-4780-1763FF75D751}"/>
                </a:ext>
              </a:extLst>
            </p:cNvPr>
            <p:cNvSpPr txBox="1"/>
            <p:nvPr/>
          </p:nvSpPr>
          <p:spPr>
            <a:xfrm>
              <a:off x="4408808" y="267887"/>
              <a:ext cx="998991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Bruce</a:t>
              </a:r>
            </a:p>
            <a:p>
              <a:pPr algn="ctr"/>
              <a:r>
                <a:rPr lang="en-GB" sz="1400" b="1" dirty="0"/>
                <a:t>John</a:t>
              </a:r>
            </a:p>
            <a:p>
              <a:pPr algn="ctr"/>
              <a:r>
                <a:rPr lang="en-GB" sz="1400" b="1" dirty="0"/>
                <a:t>WINDASS</a:t>
              </a:r>
            </a:p>
            <a:p>
              <a:pPr algn="ctr"/>
              <a:r>
                <a:rPr lang="en-GB" sz="1000" dirty="0"/>
                <a:t>b. 17-Mar-1983</a:t>
              </a:r>
            </a:p>
            <a:p>
              <a:pPr algn="ctr"/>
              <a:r>
                <a:rPr lang="en-GB" sz="1000" dirty="0"/>
                <a:t>Crewe</a:t>
              </a:r>
            </a:p>
            <a:p>
              <a:pPr algn="ctr"/>
              <a:endParaRPr lang="en-GB" sz="1000" dirty="0"/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53BB3691-2D59-E118-8A61-EB2810AAD22B}"/>
                </a:ext>
              </a:extLst>
            </p:cNvPr>
            <p:cNvSpPr txBox="1"/>
            <p:nvPr/>
          </p:nvSpPr>
          <p:spPr>
            <a:xfrm>
              <a:off x="4951538" y="267887"/>
              <a:ext cx="1016624" cy="16004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=</a:t>
              </a:r>
            </a:p>
            <a:p>
              <a:pPr algn="ctr"/>
              <a:endParaRPr lang="en-GB" sz="1400" b="1" dirty="0"/>
            </a:p>
            <a:p>
              <a:pPr algn="ctr"/>
              <a:endParaRPr lang="en-GB" sz="1000" b="1" dirty="0"/>
            </a:p>
            <a:p>
              <a:pPr algn="ctr"/>
              <a:endParaRPr lang="en-GB" sz="1000" b="1" dirty="0"/>
            </a:p>
            <a:p>
              <a:pPr algn="ctr"/>
              <a:endParaRPr lang="en-GB" sz="1000" dirty="0"/>
            </a:p>
            <a:p>
              <a:pPr algn="ctr"/>
              <a:endParaRPr lang="en-GB" sz="1000" dirty="0"/>
            </a:p>
            <a:p>
              <a:pPr algn="ctr"/>
              <a:r>
                <a:rPr lang="en-GB" sz="1000" dirty="0"/>
                <a:t>m. 29-Dec-2012</a:t>
              </a:r>
            </a:p>
            <a:p>
              <a:pPr algn="ctr"/>
              <a:r>
                <a:rPr lang="en-GB" sz="1000" dirty="0"/>
                <a:t>Wokingham</a:t>
              </a:r>
            </a:p>
            <a:p>
              <a:pPr algn="ctr"/>
              <a:endParaRPr lang="en-GB" sz="1000" dirty="0"/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ECEFF841-48BD-A19F-E2CC-45F6081EB97A}"/>
                </a:ext>
              </a:extLst>
            </p:cNvPr>
            <p:cNvSpPr txBox="1"/>
            <p:nvPr/>
          </p:nvSpPr>
          <p:spPr>
            <a:xfrm>
              <a:off x="5485101" y="267887"/>
              <a:ext cx="936475" cy="11387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Helen</a:t>
              </a:r>
            </a:p>
            <a:p>
              <a:pPr algn="ctr"/>
              <a:r>
                <a:rPr lang="en-GB" sz="1400" b="1" dirty="0"/>
                <a:t>Marie</a:t>
              </a:r>
            </a:p>
            <a:p>
              <a:pPr algn="ctr"/>
              <a:r>
                <a:rPr lang="en-GB" sz="1000" dirty="0"/>
                <a:t>b. 16-Feb1985</a:t>
              </a:r>
            </a:p>
            <a:p>
              <a:pPr algn="ctr"/>
              <a:r>
                <a:rPr lang="en-GB" sz="1000" dirty="0"/>
                <a:t>Reading</a:t>
              </a:r>
            </a:p>
            <a:p>
              <a:pPr algn="ctr"/>
              <a:endParaRPr lang="en-GB" sz="1000" dirty="0"/>
            </a:p>
            <a:p>
              <a:pPr algn="ctr"/>
              <a:endParaRPr lang="en-GB" sz="1000" dirty="0"/>
            </a:p>
          </p:txBody>
        </p: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2828AF7-22C4-D761-6FC8-CCD06AD2D190}"/>
              </a:ext>
            </a:extLst>
          </p:cNvPr>
          <p:cNvCxnSpPr>
            <a:cxnSpLocks/>
          </p:cNvCxnSpPr>
          <p:nvPr/>
        </p:nvCxnSpPr>
        <p:spPr>
          <a:xfrm flipV="1">
            <a:off x="9973013" y="3887219"/>
            <a:ext cx="0" cy="3692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1C22B52E-DD48-C231-51EA-5EB53A1D8778}"/>
              </a:ext>
            </a:extLst>
          </p:cNvPr>
          <p:cNvCxnSpPr>
            <a:cxnSpLocks/>
          </p:cNvCxnSpPr>
          <p:nvPr/>
        </p:nvCxnSpPr>
        <p:spPr>
          <a:xfrm>
            <a:off x="9527465" y="1687340"/>
            <a:ext cx="1" cy="3308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08F53324-301C-E401-BBD4-D110A9C22863}"/>
              </a:ext>
            </a:extLst>
          </p:cNvPr>
          <p:cNvCxnSpPr>
            <a:cxnSpLocks/>
          </p:cNvCxnSpPr>
          <p:nvPr/>
        </p:nvCxnSpPr>
        <p:spPr>
          <a:xfrm>
            <a:off x="6563172" y="1701149"/>
            <a:ext cx="1" cy="3308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90594577-F191-F6C0-1539-85CEA0AC7AC7}"/>
              </a:ext>
            </a:extLst>
          </p:cNvPr>
          <p:cNvCxnSpPr>
            <a:cxnSpLocks/>
          </p:cNvCxnSpPr>
          <p:nvPr/>
        </p:nvCxnSpPr>
        <p:spPr>
          <a:xfrm>
            <a:off x="2823671" y="1701149"/>
            <a:ext cx="1" cy="3308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Group 61">
            <a:extLst>
              <a:ext uri="{FF2B5EF4-FFF2-40B4-BE49-F238E27FC236}">
                <a16:creationId xmlns:a16="http://schemas.microsoft.com/office/drawing/2014/main" id="{4DD44543-C3BF-0E91-7787-9EBFEA811140}"/>
              </a:ext>
            </a:extLst>
          </p:cNvPr>
          <p:cNvGrpSpPr/>
          <p:nvPr/>
        </p:nvGrpSpPr>
        <p:grpSpPr>
          <a:xfrm>
            <a:off x="1008093" y="2032000"/>
            <a:ext cx="2376163" cy="1600438"/>
            <a:chOff x="3939546" y="267887"/>
            <a:chExt cx="2376163" cy="1600438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3D3F3999-D159-EE7A-00F2-EEFB9447FE17}"/>
                </a:ext>
              </a:extLst>
            </p:cNvPr>
            <p:cNvSpPr txBox="1"/>
            <p:nvPr/>
          </p:nvSpPr>
          <p:spPr>
            <a:xfrm>
              <a:off x="3939546" y="282401"/>
              <a:ext cx="1415003" cy="10464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Philip</a:t>
              </a:r>
            </a:p>
            <a:p>
              <a:pPr algn="ctr"/>
              <a:r>
                <a:rPr lang="en-GB" sz="1400" b="1" dirty="0"/>
                <a:t>David</a:t>
              </a:r>
            </a:p>
            <a:p>
              <a:pPr algn="ctr"/>
              <a:r>
                <a:rPr lang="en-GB" sz="1400" b="1" dirty="0"/>
                <a:t>BRIMBLECOMBE</a:t>
              </a:r>
            </a:p>
            <a:p>
              <a:pPr algn="ctr"/>
              <a:r>
                <a:rPr lang="en-GB" sz="1000" dirty="0"/>
                <a:t>b. 8-Apr-1982</a:t>
              </a:r>
            </a:p>
            <a:p>
              <a:pPr algn="ctr"/>
              <a:r>
                <a:rPr lang="en-GB" sz="1000" dirty="0"/>
                <a:t>Peterborough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40468509-5F31-5EAB-680C-8C772ED98664}"/>
                </a:ext>
              </a:extLst>
            </p:cNvPr>
            <p:cNvSpPr txBox="1"/>
            <p:nvPr/>
          </p:nvSpPr>
          <p:spPr>
            <a:xfrm>
              <a:off x="4797487" y="267887"/>
              <a:ext cx="1005403" cy="16004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=</a:t>
              </a:r>
            </a:p>
            <a:p>
              <a:pPr algn="ctr"/>
              <a:endParaRPr lang="en-GB" sz="1400" b="1" dirty="0"/>
            </a:p>
            <a:p>
              <a:pPr algn="ctr"/>
              <a:endParaRPr lang="en-GB" sz="1000" b="1" dirty="0"/>
            </a:p>
            <a:p>
              <a:pPr algn="ctr"/>
              <a:endParaRPr lang="en-GB" sz="1000" dirty="0"/>
            </a:p>
            <a:p>
              <a:pPr algn="ctr"/>
              <a:endParaRPr lang="en-GB" sz="1000" dirty="0"/>
            </a:p>
            <a:p>
              <a:pPr algn="ctr"/>
              <a:endParaRPr lang="en-GB" sz="1000" dirty="0"/>
            </a:p>
            <a:p>
              <a:pPr algn="ctr"/>
              <a:r>
                <a:rPr lang="en-GB" sz="1000" dirty="0"/>
                <a:t>m. 13-Apr-2012</a:t>
              </a:r>
            </a:p>
            <a:p>
              <a:pPr algn="ctr"/>
              <a:r>
                <a:rPr lang="en-GB" sz="1000" dirty="0"/>
                <a:t>Yateley</a:t>
              </a:r>
            </a:p>
            <a:p>
              <a:pPr algn="ctr"/>
              <a:endParaRPr lang="en-GB" sz="1000" dirty="0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EB0AE9C5-D528-B6F2-994A-21612363055F}"/>
                </a:ext>
              </a:extLst>
            </p:cNvPr>
            <p:cNvSpPr txBox="1"/>
            <p:nvPr/>
          </p:nvSpPr>
          <p:spPr>
            <a:xfrm>
              <a:off x="5300687" y="267887"/>
              <a:ext cx="1015022" cy="10464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Kathryn</a:t>
              </a:r>
            </a:p>
            <a:p>
              <a:pPr algn="ctr"/>
              <a:r>
                <a:rPr lang="en-GB" sz="1400" b="1" dirty="0"/>
                <a:t>“Katie”</a:t>
              </a:r>
            </a:p>
            <a:p>
              <a:pPr algn="ctr"/>
              <a:r>
                <a:rPr lang="en-GB" sz="1400" b="1" dirty="0"/>
                <a:t>Jane</a:t>
              </a:r>
            </a:p>
            <a:p>
              <a:pPr algn="ctr"/>
              <a:r>
                <a:rPr lang="en-GB" sz="1000" dirty="0"/>
                <a:t>b. 21-Jul-1983</a:t>
              </a:r>
            </a:p>
            <a:p>
              <a:pPr algn="ctr"/>
              <a:r>
                <a:rPr lang="en-GB" sz="1000" dirty="0"/>
                <a:t>Ashford, Middx.</a:t>
              </a:r>
            </a:p>
          </p:txBody>
        </p:sp>
      </p:grp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E0085303-097A-024D-E1FA-556547B587AC}"/>
              </a:ext>
            </a:extLst>
          </p:cNvPr>
          <p:cNvCxnSpPr>
            <a:cxnSpLocks/>
          </p:cNvCxnSpPr>
          <p:nvPr/>
        </p:nvCxnSpPr>
        <p:spPr>
          <a:xfrm>
            <a:off x="9975313" y="3495335"/>
            <a:ext cx="0" cy="3805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00BD9917-644F-A817-0DB2-7BE530597B97}"/>
              </a:ext>
            </a:extLst>
          </p:cNvPr>
          <p:cNvCxnSpPr>
            <a:cxnSpLocks/>
          </p:cNvCxnSpPr>
          <p:nvPr/>
        </p:nvCxnSpPr>
        <p:spPr>
          <a:xfrm>
            <a:off x="5502608" y="3875910"/>
            <a:ext cx="1277258" cy="1130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ED7AD00-566A-B114-038A-16D8A78E3D11}"/>
              </a:ext>
            </a:extLst>
          </p:cNvPr>
          <p:cNvSpPr txBox="1"/>
          <p:nvPr/>
        </p:nvSpPr>
        <p:spPr>
          <a:xfrm>
            <a:off x="6249341" y="4254399"/>
            <a:ext cx="981359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/>
              <a:t>Jessica</a:t>
            </a:r>
          </a:p>
          <a:p>
            <a:pPr algn="ctr"/>
            <a:r>
              <a:rPr lang="en-GB" sz="1400" b="1" dirty="0"/>
              <a:t>Joy</a:t>
            </a:r>
          </a:p>
          <a:p>
            <a:pPr algn="ctr"/>
            <a:r>
              <a:rPr lang="en-GB" sz="1000" dirty="0"/>
              <a:t>b. 17-Dec-2017</a:t>
            </a:r>
          </a:p>
          <a:p>
            <a:pPr algn="ctr"/>
            <a:r>
              <a:rPr lang="en-GB" sz="1000" dirty="0"/>
              <a:t>Frimley</a:t>
            </a:r>
          </a:p>
          <a:p>
            <a:pPr algn="ctr"/>
            <a:endParaRPr lang="en-GB" sz="1000" dirty="0"/>
          </a:p>
        </p:txBody>
      </p:sp>
      <p:grpSp>
        <p:nvGrpSpPr>
          <p:cNvPr id="97" name="Group 96">
            <a:extLst>
              <a:ext uri="{FF2B5EF4-FFF2-40B4-BE49-F238E27FC236}">
                <a16:creationId xmlns:a16="http://schemas.microsoft.com/office/drawing/2014/main" id="{A47DD812-E5F4-86AD-89E8-0EEC0FDECFB2}"/>
              </a:ext>
            </a:extLst>
          </p:cNvPr>
          <p:cNvGrpSpPr/>
          <p:nvPr/>
        </p:nvGrpSpPr>
        <p:grpSpPr>
          <a:xfrm>
            <a:off x="8991644" y="2018191"/>
            <a:ext cx="1965855" cy="1600438"/>
            <a:chOff x="9702844" y="2018191"/>
            <a:chExt cx="1965855" cy="1600438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56928CBF-9872-BB2C-18E8-48AB5BB000D5}"/>
                </a:ext>
              </a:extLst>
            </p:cNvPr>
            <p:cNvSpPr txBox="1"/>
            <p:nvPr/>
          </p:nvSpPr>
          <p:spPr>
            <a:xfrm>
              <a:off x="9702844" y="2018191"/>
              <a:ext cx="97494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Graham</a:t>
              </a:r>
            </a:p>
            <a:p>
              <a:pPr algn="ctr"/>
              <a:r>
                <a:rPr lang="en-GB" sz="1400" b="1" dirty="0"/>
                <a:t>Brian</a:t>
              </a:r>
            </a:p>
            <a:p>
              <a:pPr algn="ctr"/>
              <a:r>
                <a:rPr lang="en-GB" sz="1000" dirty="0"/>
                <a:t>b. 25-Feb-1987</a:t>
              </a:r>
            </a:p>
            <a:p>
              <a:pPr algn="ctr"/>
              <a:r>
                <a:rPr lang="en-GB" sz="1000" dirty="0"/>
                <a:t>Reading 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9D0806DC-F05A-D511-7129-4EAB69AA3730}"/>
                </a:ext>
              </a:extLst>
            </p:cNvPr>
            <p:cNvSpPr txBox="1"/>
            <p:nvPr/>
          </p:nvSpPr>
          <p:spPr>
            <a:xfrm>
              <a:off x="10242993" y="2018191"/>
              <a:ext cx="939681" cy="16004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=</a:t>
              </a:r>
            </a:p>
            <a:p>
              <a:pPr algn="ctr"/>
              <a:endParaRPr lang="en-GB" sz="1400" b="1" dirty="0"/>
            </a:p>
            <a:p>
              <a:pPr algn="ctr"/>
              <a:endParaRPr lang="en-GB" sz="1000" b="1" dirty="0"/>
            </a:p>
            <a:p>
              <a:pPr algn="ctr"/>
              <a:endParaRPr lang="en-GB" sz="1000" b="1" dirty="0"/>
            </a:p>
            <a:p>
              <a:pPr algn="ctr"/>
              <a:endParaRPr lang="en-GB" sz="1000" b="1" dirty="0"/>
            </a:p>
            <a:p>
              <a:pPr algn="ctr"/>
              <a:endParaRPr lang="en-GB" sz="1000" dirty="0"/>
            </a:p>
            <a:p>
              <a:pPr algn="ctr"/>
              <a:r>
                <a:rPr lang="en-GB" sz="1000" dirty="0"/>
                <a:t>m. 8-Apr-2017</a:t>
              </a:r>
            </a:p>
            <a:p>
              <a:pPr algn="ctr"/>
              <a:r>
                <a:rPr lang="en-GB" sz="1000" dirty="0"/>
                <a:t>Wokingham</a:t>
              </a:r>
            </a:p>
            <a:p>
              <a:pPr algn="ctr"/>
              <a:endParaRPr lang="en-GB" sz="1000" dirty="0"/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6C32B708-1BC5-7E35-9C2E-D08F04F58666}"/>
                </a:ext>
              </a:extLst>
            </p:cNvPr>
            <p:cNvSpPr txBox="1"/>
            <p:nvPr/>
          </p:nvSpPr>
          <p:spPr>
            <a:xfrm>
              <a:off x="10656884" y="2018191"/>
              <a:ext cx="1011815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Zoe</a:t>
              </a:r>
            </a:p>
            <a:p>
              <a:pPr algn="ctr"/>
              <a:r>
                <a:rPr lang="en-GB" sz="1400" b="1" dirty="0"/>
                <a:t>Clare</a:t>
              </a:r>
            </a:p>
            <a:p>
              <a:pPr algn="ctr"/>
              <a:r>
                <a:rPr lang="en-GB" sz="1400" b="1" dirty="0"/>
                <a:t>MIMS</a:t>
              </a:r>
            </a:p>
            <a:p>
              <a:pPr algn="ctr"/>
              <a:r>
                <a:rPr lang="en-GB" sz="1000" dirty="0"/>
                <a:t>b. 20-May-1988</a:t>
              </a:r>
            </a:p>
            <a:p>
              <a:pPr algn="ctr"/>
              <a:r>
                <a:rPr lang="en-GB" sz="1000" dirty="0"/>
                <a:t>Croydon</a:t>
              </a:r>
            </a:p>
            <a:p>
              <a:pPr algn="ctr"/>
              <a:endParaRPr lang="en-GB" sz="1000" dirty="0"/>
            </a:p>
          </p:txBody>
        </p:sp>
      </p:grpSp>
      <p:sp>
        <p:nvSpPr>
          <p:cNvPr id="98" name="TextBox 97">
            <a:extLst>
              <a:ext uri="{FF2B5EF4-FFF2-40B4-BE49-F238E27FC236}">
                <a16:creationId xmlns:a16="http://schemas.microsoft.com/office/drawing/2014/main" id="{8B2D807D-9C19-CE90-CB45-C356F389796B}"/>
              </a:ext>
            </a:extLst>
          </p:cNvPr>
          <p:cNvSpPr txBox="1"/>
          <p:nvPr/>
        </p:nvSpPr>
        <p:spPr>
          <a:xfrm>
            <a:off x="9489236" y="4254399"/>
            <a:ext cx="974947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/>
              <a:t>William</a:t>
            </a:r>
          </a:p>
          <a:p>
            <a:pPr algn="ctr"/>
            <a:r>
              <a:rPr lang="en-GB" sz="1400" b="1" dirty="0"/>
              <a:t>Oliver</a:t>
            </a:r>
          </a:p>
          <a:p>
            <a:pPr algn="ctr"/>
            <a:r>
              <a:rPr lang="en-GB" sz="1000" dirty="0"/>
              <a:t>b. 20-Sep-2020</a:t>
            </a:r>
          </a:p>
          <a:p>
            <a:pPr algn="ctr"/>
            <a:r>
              <a:rPr lang="en-GB" sz="1000" dirty="0"/>
              <a:t>Frimley</a:t>
            </a:r>
          </a:p>
          <a:p>
            <a:pPr algn="ctr"/>
            <a:endParaRPr lang="en-GB" sz="1000" dirty="0"/>
          </a:p>
        </p:txBody>
      </p: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F9A0C84F-CFDE-9302-EA8D-465E8ED4E069}"/>
              </a:ext>
            </a:extLst>
          </p:cNvPr>
          <p:cNvCxnSpPr>
            <a:cxnSpLocks/>
          </p:cNvCxnSpPr>
          <p:nvPr/>
        </p:nvCxnSpPr>
        <p:spPr>
          <a:xfrm flipV="1">
            <a:off x="6779866" y="3887219"/>
            <a:ext cx="0" cy="3692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D2D15054-51E6-3B37-E420-58892E36715E}"/>
              </a:ext>
            </a:extLst>
          </p:cNvPr>
          <p:cNvGrpSpPr/>
          <p:nvPr/>
        </p:nvGrpSpPr>
        <p:grpSpPr>
          <a:xfrm>
            <a:off x="3574576" y="679829"/>
            <a:ext cx="3837960" cy="523220"/>
            <a:chOff x="-1326606" y="2032000"/>
            <a:chExt cx="3837960" cy="523220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FC44C8BE-A179-70A3-A0B9-F7927F270DEE}"/>
                </a:ext>
              </a:extLst>
            </p:cNvPr>
            <p:cNvSpPr txBox="1"/>
            <p:nvPr/>
          </p:nvSpPr>
          <p:spPr>
            <a:xfrm>
              <a:off x="-1326606" y="2032000"/>
              <a:ext cx="204902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Brian Joseph MATTHEWS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b. 1956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F40C1A9F-BC54-E8F0-F5AC-FDE0B48A9067}"/>
                </a:ext>
              </a:extLst>
            </p:cNvPr>
            <p:cNvSpPr txBox="1"/>
            <p:nvPr/>
          </p:nvSpPr>
          <p:spPr>
            <a:xfrm>
              <a:off x="692804" y="2032000"/>
              <a:ext cx="27443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=</a:t>
              </a:r>
            </a:p>
            <a:p>
              <a:pPr algn="ctr"/>
              <a:endParaRPr lang="en-GB" sz="1400" b="1" dirty="0"/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02DD0E9F-B1F2-1942-BFAD-41DAA621A26B}"/>
                </a:ext>
              </a:extLst>
            </p:cNvPr>
            <p:cNvSpPr txBox="1"/>
            <p:nvPr/>
          </p:nvSpPr>
          <p:spPr>
            <a:xfrm>
              <a:off x="948489" y="2032000"/>
              <a:ext cx="15628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Claire Ruth FISHER</a:t>
              </a:r>
            </a:p>
            <a:p>
              <a:pPr algn="ctr"/>
              <a:r>
                <a:rPr lang="en-GB" sz="1000" dirty="0"/>
                <a:t>b. 1957 </a:t>
              </a:r>
            </a:p>
          </p:txBody>
        </p:sp>
      </p:grp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8DD86CE-1FAC-E842-2163-856D2DBADD25}"/>
              </a:ext>
            </a:extLst>
          </p:cNvPr>
          <p:cNvCxnSpPr>
            <a:cxnSpLocks/>
          </p:cNvCxnSpPr>
          <p:nvPr/>
        </p:nvCxnSpPr>
        <p:spPr>
          <a:xfrm flipV="1">
            <a:off x="1148320" y="3887219"/>
            <a:ext cx="0" cy="3692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1D1D7C7-85D7-1CF4-BA68-9BFF416F46DE}"/>
              </a:ext>
            </a:extLst>
          </p:cNvPr>
          <p:cNvCxnSpPr>
            <a:cxnSpLocks/>
          </p:cNvCxnSpPr>
          <p:nvPr/>
        </p:nvCxnSpPr>
        <p:spPr>
          <a:xfrm>
            <a:off x="2311762" y="3495335"/>
            <a:ext cx="0" cy="3805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129EBC6-CCAF-587B-4CB9-4C6434941069}"/>
              </a:ext>
            </a:extLst>
          </p:cNvPr>
          <p:cNvCxnSpPr>
            <a:cxnSpLocks/>
          </p:cNvCxnSpPr>
          <p:nvPr/>
        </p:nvCxnSpPr>
        <p:spPr>
          <a:xfrm>
            <a:off x="1148320" y="3875910"/>
            <a:ext cx="252548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16F2A990-4FFA-C0F6-4118-8B57DCF15BDD}"/>
              </a:ext>
            </a:extLst>
          </p:cNvPr>
          <p:cNvSpPr txBox="1"/>
          <p:nvPr/>
        </p:nvSpPr>
        <p:spPr>
          <a:xfrm>
            <a:off x="3163829" y="4254399"/>
            <a:ext cx="94025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/>
              <a:t>Oliver</a:t>
            </a:r>
          </a:p>
          <a:p>
            <a:pPr algn="ctr"/>
            <a:r>
              <a:rPr lang="en-GB" sz="1400" b="1" dirty="0"/>
              <a:t>“Ollie”</a:t>
            </a:r>
          </a:p>
          <a:p>
            <a:pPr algn="ctr"/>
            <a:r>
              <a:rPr lang="en-GB" sz="1400" b="1" dirty="0"/>
              <a:t>Matthews</a:t>
            </a:r>
          </a:p>
          <a:p>
            <a:pPr algn="ctr"/>
            <a:r>
              <a:rPr lang="en-GB" sz="1000" dirty="0"/>
              <a:t>b. 8-Mar-2019</a:t>
            </a:r>
          </a:p>
          <a:p>
            <a:pPr algn="ctr"/>
            <a:r>
              <a:rPr lang="en-GB" sz="1000" dirty="0"/>
              <a:t>Frimley</a:t>
            </a:r>
          </a:p>
          <a:p>
            <a:pPr algn="ctr"/>
            <a:endParaRPr lang="en-GB" sz="1400" b="1" dirty="0"/>
          </a:p>
          <a:p>
            <a:pPr algn="ctr"/>
            <a:endParaRPr lang="en-GB" sz="1000" dirty="0"/>
          </a:p>
          <a:p>
            <a:pPr algn="ctr"/>
            <a:endParaRPr lang="en-GB" sz="1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7E3C4F1-ED69-C471-E09A-ABB16D258D6F}"/>
              </a:ext>
            </a:extLst>
          </p:cNvPr>
          <p:cNvSpPr txBox="1"/>
          <p:nvPr/>
        </p:nvSpPr>
        <p:spPr>
          <a:xfrm>
            <a:off x="685384" y="4254399"/>
            <a:ext cx="933269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/>
              <a:t>Theo</a:t>
            </a:r>
          </a:p>
          <a:p>
            <a:pPr algn="ctr"/>
            <a:r>
              <a:rPr lang="en-GB" sz="1400" b="1" dirty="0"/>
              <a:t>Joseph</a:t>
            </a:r>
          </a:p>
          <a:p>
            <a:pPr algn="ctr"/>
            <a:r>
              <a:rPr lang="en-GB" sz="1000" dirty="0"/>
              <a:t>b. 2-Mar-2015</a:t>
            </a:r>
          </a:p>
          <a:p>
            <a:pPr algn="ctr"/>
            <a:r>
              <a:rPr lang="en-GB" sz="1000" dirty="0"/>
              <a:t>Frimley</a:t>
            </a:r>
          </a:p>
          <a:p>
            <a:pPr algn="ctr"/>
            <a:endParaRPr lang="en-GB" sz="1000" dirty="0"/>
          </a:p>
          <a:p>
            <a:pPr algn="ctr"/>
            <a:endParaRPr lang="en-GB" sz="100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3A28674-572D-B34E-83CE-EC4F03CCE6D4}"/>
              </a:ext>
            </a:extLst>
          </p:cNvPr>
          <p:cNvCxnSpPr>
            <a:cxnSpLocks/>
          </p:cNvCxnSpPr>
          <p:nvPr/>
        </p:nvCxnSpPr>
        <p:spPr>
          <a:xfrm flipV="1">
            <a:off x="3673806" y="3887219"/>
            <a:ext cx="0" cy="3692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ction Button: Return 2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E0755552-6ACF-B307-4D72-72BFAE8A480F}"/>
              </a:ext>
            </a:extLst>
          </p:cNvPr>
          <p:cNvSpPr/>
          <p:nvPr/>
        </p:nvSpPr>
        <p:spPr>
          <a:xfrm>
            <a:off x="4461870" y="310370"/>
            <a:ext cx="274434" cy="369459"/>
          </a:xfrm>
          <a:prstGeom prst="actionButtonRetur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054F01B7-5150-CD9A-2FAF-E31271E894CF}"/>
              </a:ext>
            </a:extLst>
          </p:cNvPr>
          <p:cNvCxnSpPr>
            <a:cxnSpLocks/>
          </p:cNvCxnSpPr>
          <p:nvPr/>
        </p:nvCxnSpPr>
        <p:spPr>
          <a:xfrm flipV="1">
            <a:off x="5502608" y="3887219"/>
            <a:ext cx="0" cy="3692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2DA3875-E70A-5627-9CEE-48B673B951B2}"/>
              </a:ext>
            </a:extLst>
          </p:cNvPr>
          <p:cNvCxnSpPr>
            <a:cxnSpLocks/>
          </p:cNvCxnSpPr>
          <p:nvPr/>
        </p:nvCxnSpPr>
        <p:spPr>
          <a:xfrm>
            <a:off x="6099994" y="3495335"/>
            <a:ext cx="0" cy="3805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CCAAEC72-A42C-3CA5-36F4-B82933D84776}"/>
              </a:ext>
            </a:extLst>
          </p:cNvPr>
          <p:cNvSpPr txBox="1"/>
          <p:nvPr/>
        </p:nvSpPr>
        <p:spPr>
          <a:xfrm>
            <a:off x="5078145" y="4254399"/>
            <a:ext cx="856325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/>
              <a:t>Amy</a:t>
            </a:r>
          </a:p>
          <a:p>
            <a:pPr algn="ctr"/>
            <a:r>
              <a:rPr lang="en-GB" sz="1400" b="1" dirty="0"/>
              <a:t>Claire</a:t>
            </a:r>
          </a:p>
          <a:p>
            <a:pPr algn="ctr"/>
            <a:r>
              <a:rPr lang="en-GB" sz="1000" dirty="0"/>
              <a:t>b. 5-Jul-2015</a:t>
            </a:r>
          </a:p>
          <a:p>
            <a:pPr algn="ctr"/>
            <a:r>
              <a:rPr lang="en-GB" sz="1000" dirty="0"/>
              <a:t>Frimley</a:t>
            </a:r>
          </a:p>
          <a:p>
            <a:pPr algn="ctr"/>
            <a:endParaRPr lang="en-GB" sz="1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8AB8992-F62D-4748-EA2F-0DC810BAF233}"/>
              </a:ext>
            </a:extLst>
          </p:cNvPr>
          <p:cNvSpPr txBox="1"/>
          <p:nvPr/>
        </p:nvSpPr>
        <p:spPr>
          <a:xfrm>
            <a:off x="1912683" y="4254399"/>
            <a:ext cx="946093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/>
              <a:t>Alfie</a:t>
            </a:r>
          </a:p>
          <a:p>
            <a:pPr algn="ctr"/>
            <a:r>
              <a:rPr lang="en-GB" sz="1400" b="1" dirty="0"/>
              <a:t>Charles</a:t>
            </a:r>
          </a:p>
          <a:p>
            <a:pPr algn="ctr"/>
            <a:r>
              <a:rPr lang="en-GB" sz="1000" dirty="0"/>
              <a:t>b. 6-May-2017</a:t>
            </a:r>
          </a:p>
          <a:p>
            <a:pPr algn="ctr"/>
            <a:r>
              <a:rPr lang="en-GB" sz="1000" dirty="0"/>
              <a:t>Frimley</a:t>
            </a:r>
            <a:endParaRPr lang="en-GB" sz="1400" dirty="0"/>
          </a:p>
          <a:p>
            <a:pPr algn="ctr"/>
            <a:endParaRPr lang="en-GB" sz="1000" dirty="0"/>
          </a:p>
          <a:p>
            <a:pPr algn="ctr"/>
            <a:endParaRPr lang="en-GB" sz="10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9F32B94-7DF9-A9E3-4658-CC1916EF995F}"/>
              </a:ext>
            </a:extLst>
          </p:cNvPr>
          <p:cNvCxnSpPr>
            <a:cxnSpLocks/>
          </p:cNvCxnSpPr>
          <p:nvPr/>
        </p:nvCxnSpPr>
        <p:spPr>
          <a:xfrm flipV="1">
            <a:off x="2425578" y="3887219"/>
            <a:ext cx="0" cy="3692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6135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A4F0F5F7-E894-3476-120D-7813100E3A4A}"/>
              </a:ext>
            </a:extLst>
          </p:cNvPr>
          <p:cNvCxnSpPr>
            <a:cxnSpLocks/>
          </p:cNvCxnSpPr>
          <p:nvPr/>
        </p:nvCxnSpPr>
        <p:spPr>
          <a:xfrm flipV="1">
            <a:off x="5724040" y="1045212"/>
            <a:ext cx="0" cy="6559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372DF74F-FE7C-F482-3894-E2CFA9481E01}"/>
              </a:ext>
            </a:extLst>
          </p:cNvPr>
          <p:cNvCxnSpPr>
            <a:cxnSpLocks/>
          </p:cNvCxnSpPr>
          <p:nvPr/>
        </p:nvCxnSpPr>
        <p:spPr>
          <a:xfrm>
            <a:off x="742940" y="1701149"/>
            <a:ext cx="1087119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3115BA44-E206-385D-4780-1763FF75D751}"/>
              </a:ext>
            </a:extLst>
          </p:cNvPr>
          <p:cNvSpPr txBox="1"/>
          <p:nvPr/>
        </p:nvSpPr>
        <p:spPr>
          <a:xfrm>
            <a:off x="9043133" y="2032000"/>
            <a:ext cx="93326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/>
              <a:t>Stephen</a:t>
            </a:r>
          </a:p>
          <a:p>
            <a:pPr algn="ctr"/>
            <a:r>
              <a:rPr lang="en-GB" sz="1400" b="1" dirty="0"/>
              <a:t>Edward</a:t>
            </a:r>
          </a:p>
          <a:p>
            <a:pPr algn="ctr"/>
            <a:r>
              <a:rPr lang="en-GB" sz="1400" b="1" dirty="0"/>
              <a:t>George</a:t>
            </a:r>
          </a:p>
          <a:p>
            <a:pPr algn="ctr"/>
            <a:r>
              <a:rPr lang="en-GB" sz="1000" dirty="0"/>
              <a:t>b. 6-Mar-1993</a:t>
            </a:r>
          </a:p>
          <a:p>
            <a:pPr algn="ctr"/>
            <a:r>
              <a:rPr lang="en-GB" sz="1000" dirty="0"/>
              <a:t>Epsom</a:t>
            </a:r>
          </a:p>
          <a:p>
            <a:pPr algn="ctr"/>
            <a:endParaRPr lang="en-GB" sz="1000" dirty="0"/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E2825490-21CD-1EC1-6610-E9D505965816}"/>
              </a:ext>
            </a:extLst>
          </p:cNvPr>
          <p:cNvCxnSpPr>
            <a:cxnSpLocks/>
          </p:cNvCxnSpPr>
          <p:nvPr/>
        </p:nvCxnSpPr>
        <p:spPr>
          <a:xfrm>
            <a:off x="10569120" y="1701149"/>
            <a:ext cx="1" cy="3308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B51482C9-A387-3450-23BD-2FC9C6F3AFC1}"/>
              </a:ext>
            </a:extLst>
          </p:cNvPr>
          <p:cNvGrpSpPr/>
          <p:nvPr/>
        </p:nvGrpSpPr>
        <p:grpSpPr>
          <a:xfrm>
            <a:off x="5986327" y="2031999"/>
            <a:ext cx="1980676" cy="1354217"/>
            <a:chOff x="3920620" y="267887"/>
            <a:chExt cx="1980676" cy="1354217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6CF0E792-51FC-813C-4292-AC8219C64B17}"/>
                </a:ext>
              </a:extLst>
            </p:cNvPr>
            <p:cNvSpPr txBox="1"/>
            <p:nvPr/>
          </p:nvSpPr>
          <p:spPr>
            <a:xfrm>
              <a:off x="3920620" y="267887"/>
              <a:ext cx="1075487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David</a:t>
              </a:r>
            </a:p>
            <a:p>
              <a:pPr algn="ctr"/>
              <a:r>
                <a:rPr lang="en-GB" sz="1400" b="1" dirty="0"/>
                <a:t>Andrew</a:t>
              </a:r>
            </a:p>
            <a:p>
              <a:pPr algn="ctr"/>
              <a:r>
                <a:rPr lang="en-GB" sz="1400" b="1" dirty="0"/>
                <a:t>BOSWORTH</a:t>
              </a:r>
            </a:p>
            <a:p>
              <a:pPr algn="ctr"/>
              <a:r>
                <a:rPr lang="en-GB" sz="1000" dirty="0"/>
                <a:t>b. 18-Sep-1986</a:t>
              </a:r>
            </a:p>
            <a:p>
              <a:pPr algn="ctr"/>
              <a:r>
                <a:rPr lang="en-GB" sz="1000" dirty="0"/>
                <a:t>Warrington</a:t>
              </a:r>
            </a:p>
            <a:p>
              <a:pPr algn="ctr"/>
              <a:endParaRPr lang="en-GB" sz="1000" dirty="0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7EC2B819-7472-BBEB-92B9-E2038195D6D9}"/>
                </a:ext>
              </a:extLst>
            </p:cNvPr>
            <p:cNvSpPr txBox="1"/>
            <p:nvPr/>
          </p:nvSpPr>
          <p:spPr>
            <a:xfrm>
              <a:off x="4426621" y="267887"/>
              <a:ext cx="1021433" cy="13542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=</a:t>
              </a:r>
            </a:p>
            <a:p>
              <a:pPr algn="ctr"/>
              <a:endParaRPr lang="en-GB" sz="1400" b="1" dirty="0"/>
            </a:p>
            <a:p>
              <a:pPr algn="ctr"/>
              <a:endParaRPr lang="en-GB" sz="1400" b="1" dirty="0"/>
            </a:p>
            <a:p>
              <a:pPr algn="ctr"/>
              <a:endParaRPr lang="en-GB" sz="1000" b="1" dirty="0"/>
            </a:p>
            <a:p>
              <a:pPr algn="ctr"/>
              <a:endParaRPr lang="en-GB" sz="1000" b="1" dirty="0"/>
            </a:p>
            <a:p>
              <a:pPr algn="ctr"/>
              <a:r>
                <a:rPr lang="en-GB" sz="1000" dirty="0"/>
                <a:t>m. 19-Aug-2023</a:t>
              </a:r>
            </a:p>
            <a:p>
              <a:pPr algn="ctr"/>
              <a:r>
                <a:rPr lang="en-GB" sz="1000" dirty="0"/>
                <a:t>Epsom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A8570DD-68D5-25EF-4544-32361F395FEE}"/>
                </a:ext>
              </a:extLst>
            </p:cNvPr>
            <p:cNvSpPr txBox="1"/>
            <p:nvPr/>
          </p:nvSpPr>
          <p:spPr>
            <a:xfrm>
              <a:off x="4902305" y="267887"/>
              <a:ext cx="998991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Clare</a:t>
              </a:r>
            </a:p>
            <a:p>
              <a:pPr algn="ctr"/>
              <a:r>
                <a:rPr lang="en-GB" sz="1400" b="1" dirty="0"/>
                <a:t>Maria</a:t>
              </a:r>
            </a:p>
            <a:p>
              <a:pPr algn="ctr"/>
              <a:r>
                <a:rPr lang="en-GB" sz="1400" b="1" dirty="0"/>
                <a:t>Frances</a:t>
              </a:r>
            </a:p>
            <a:p>
              <a:pPr algn="ctr"/>
              <a:r>
                <a:rPr lang="en-GB" sz="1000" dirty="0"/>
                <a:t>b. 12-Mar-1990</a:t>
              </a:r>
            </a:p>
            <a:p>
              <a:pPr algn="ctr"/>
              <a:r>
                <a:rPr lang="en-GB" sz="1000" dirty="0"/>
                <a:t>Epsom</a:t>
              </a:r>
            </a:p>
            <a:p>
              <a:pPr algn="ctr"/>
              <a:endParaRPr lang="en-GB" sz="1000" dirty="0"/>
            </a:p>
          </p:txBody>
        </p: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2828AF7-22C4-D761-6FC8-CCD06AD2D190}"/>
              </a:ext>
            </a:extLst>
          </p:cNvPr>
          <p:cNvCxnSpPr>
            <a:cxnSpLocks/>
          </p:cNvCxnSpPr>
          <p:nvPr/>
        </p:nvCxnSpPr>
        <p:spPr>
          <a:xfrm flipV="1">
            <a:off x="6444338" y="4081036"/>
            <a:ext cx="0" cy="3692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918F6D3B-7490-AEBA-BC72-31E39BA7CFAF}"/>
              </a:ext>
            </a:extLst>
          </p:cNvPr>
          <p:cNvSpPr txBox="1"/>
          <p:nvPr/>
        </p:nvSpPr>
        <p:spPr>
          <a:xfrm>
            <a:off x="10100276" y="2032000"/>
            <a:ext cx="938077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/>
              <a:t>Richard</a:t>
            </a:r>
          </a:p>
          <a:p>
            <a:pPr algn="ctr"/>
            <a:r>
              <a:rPr lang="en-GB" sz="1400" b="1" dirty="0"/>
              <a:t>Marc</a:t>
            </a:r>
          </a:p>
          <a:p>
            <a:pPr algn="ctr"/>
            <a:r>
              <a:rPr lang="en-GB" sz="1400" b="1" dirty="0"/>
              <a:t>Alexander</a:t>
            </a:r>
          </a:p>
          <a:p>
            <a:pPr algn="ctr"/>
            <a:r>
              <a:rPr lang="en-GB" sz="1000" dirty="0"/>
              <a:t>b.13-Sep-1994</a:t>
            </a:r>
          </a:p>
          <a:p>
            <a:pPr algn="ctr"/>
            <a:r>
              <a:rPr lang="en-GB" sz="1000" dirty="0"/>
              <a:t>Epsom</a:t>
            </a:r>
          </a:p>
          <a:p>
            <a:pPr algn="ctr"/>
            <a:endParaRPr lang="en-GB" sz="1400" dirty="0"/>
          </a:p>
          <a:p>
            <a:pPr algn="ctr"/>
            <a:endParaRPr lang="en-GB" sz="1400" dirty="0"/>
          </a:p>
          <a:p>
            <a:pPr algn="ctr"/>
            <a:endParaRPr lang="en-GB" sz="1400" dirty="0"/>
          </a:p>
          <a:p>
            <a:pPr algn="ctr"/>
            <a:endParaRPr lang="en-GB" sz="1000" dirty="0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8062581F-1749-1E8C-79F0-4636B69F3326}"/>
              </a:ext>
            </a:extLst>
          </p:cNvPr>
          <p:cNvGrpSpPr/>
          <p:nvPr/>
        </p:nvGrpSpPr>
        <p:grpSpPr>
          <a:xfrm>
            <a:off x="2211892" y="2032000"/>
            <a:ext cx="1801648" cy="1354217"/>
            <a:chOff x="4286997" y="267887"/>
            <a:chExt cx="1801648" cy="1354217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416239B-4530-6FAE-0E6D-8609686109D3}"/>
                </a:ext>
              </a:extLst>
            </p:cNvPr>
            <p:cNvSpPr txBox="1"/>
            <p:nvPr/>
          </p:nvSpPr>
          <p:spPr>
            <a:xfrm>
              <a:off x="4286997" y="267887"/>
              <a:ext cx="981359" cy="10464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Sean</a:t>
              </a:r>
            </a:p>
            <a:p>
              <a:pPr algn="ctr"/>
              <a:r>
                <a:rPr lang="en-GB" sz="1400" b="1" dirty="0"/>
                <a:t>Alex</a:t>
              </a:r>
            </a:p>
            <a:p>
              <a:pPr algn="ctr"/>
              <a:r>
                <a:rPr lang="en-GB" sz="1400" b="1" dirty="0"/>
                <a:t>FLYNN</a:t>
              </a:r>
            </a:p>
            <a:p>
              <a:pPr algn="ctr"/>
              <a:r>
                <a:rPr lang="en-GB" sz="1000" dirty="0"/>
                <a:t>b. 19-Dec-1981</a:t>
              </a:r>
            </a:p>
            <a:p>
              <a:pPr algn="ctr"/>
              <a:r>
                <a:rPr lang="en-GB" sz="1000" dirty="0"/>
                <a:t>Trowbridge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393BEC7-591D-D54A-B5A1-0BC32C3CAA97}"/>
                </a:ext>
              </a:extLst>
            </p:cNvPr>
            <p:cNvSpPr txBox="1"/>
            <p:nvPr/>
          </p:nvSpPr>
          <p:spPr>
            <a:xfrm>
              <a:off x="5179422" y="267887"/>
              <a:ext cx="909223" cy="13542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Tia</a:t>
              </a:r>
            </a:p>
            <a:p>
              <a:pPr algn="ctr"/>
              <a:r>
                <a:rPr lang="en-GB" sz="1400" b="1" dirty="0"/>
                <a:t>Margaret</a:t>
              </a:r>
            </a:p>
            <a:p>
              <a:pPr algn="ctr"/>
              <a:r>
                <a:rPr lang="en-GB" sz="1400" b="1" dirty="0"/>
                <a:t>Isabelle</a:t>
              </a:r>
            </a:p>
            <a:p>
              <a:pPr algn="ctr"/>
              <a:r>
                <a:rPr lang="en-GB" sz="1000" dirty="0"/>
                <a:t>b. 5-Sep-1986</a:t>
              </a:r>
            </a:p>
            <a:p>
              <a:pPr algn="ctr"/>
              <a:r>
                <a:rPr lang="en-GB" sz="1000" dirty="0"/>
                <a:t>Southwark</a:t>
              </a:r>
            </a:p>
            <a:p>
              <a:pPr algn="ctr"/>
              <a:endParaRPr lang="en-GB" sz="1000" dirty="0"/>
            </a:p>
            <a:p>
              <a:pPr algn="ctr"/>
              <a:endParaRPr lang="en-GB" sz="1000" dirty="0"/>
            </a:p>
          </p:txBody>
        </p:sp>
      </p:grp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29E404A6-6574-D246-9AF0-9633789CBFB4}"/>
              </a:ext>
            </a:extLst>
          </p:cNvPr>
          <p:cNvCxnSpPr>
            <a:cxnSpLocks/>
          </p:cNvCxnSpPr>
          <p:nvPr/>
        </p:nvCxnSpPr>
        <p:spPr>
          <a:xfrm flipV="1">
            <a:off x="2755681" y="3458029"/>
            <a:ext cx="0" cy="9450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1C22B52E-DD48-C231-51EA-5EB53A1D8778}"/>
              </a:ext>
            </a:extLst>
          </p:cNvPr>
          <p:cNvCxnSpPr>
            <a:cxnSpLocks/>
          </p:cNvCxnSpPr>
          <p:nvPr/>
        </p:nvCxnSpPr>
        <p:spPr>
          <a:xfrm>
            <a:off x="11614134" y="1701149"/>
            <a:ext cx="1" cy="3308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08F53324-301C-E401-BBD4-D110A9C22863}"/>
              </a:ext>
            </a:extLst>
          </p:cNvPr>
          <p:cNvCxnSpPr>
            <a:cxnSpLocks/>
          </p:cNvCxnSpPr>
          <p:nvPr/>
        </p:nvCxnSpPr>
        <p:spPr>
          <a:xfrm>
            <a:off x="9495047" y="1701149"/>
            <a:ext cx="1" cy="3308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45B5AE53-B578-A6EE-653C-83B57899F495}"/>
              </a:ext>
            </a:extLst>
          </p:cNvPr>
          <p:cNvCxnSpPr>
            <a:cxnSpLocks/>
          </p:cNvCxnSpPr>
          <p:nvPr/>
        </p:nvCxnSpPr>
        <p:spPr>
          <a:xfrm>
            <a:off x="3587752" y="1701149"/>
            <a:ext cx="1" cy="3308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0277181F-617C-CD10-3B02-7783F2D32634}"/>
              </a:ext>
            </a:extLst>
          </p:cNvPr>
          <p:cNvCxnSpPr>
            <a:cxnSpLocks/>
          </p:cNvCxnSpPr>
          <p:nvPr/>
        </p:nvCxnSpPr>
        <p:spPr>
          <a:xfrm>
            <a:off x="4632783" y="1701149"/>
            <a:ext cx="1" cy="3308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90594577-F191-F6C0-1539-85CEA0AC7AC7}"/>
              </a:ext>
            </a:extLst>
          </p:cNvPr>
          <p:cNvCxnSpPr>
            <a:cxnSpLocks/>
          </p:cNvCxnSpPr>
          <p:nvPr/>
        </p:nvCxnSpPr>
        <p:spPr>
          <a:xfrm>
            <a:off x="742940" y="1701149"/>
            <a:ext cx="1" cy="3308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00BD9917-644F-A817-0DB2-7BE530597B97}"/>
              </a:ext>
            </a:extLst>
          </p:cNvPr>
          <p:cNvCxnSpPr>
            <a:cxnSpLocks/>
          </p:cNvCxnSpPr>
          <p:nvPr/>
        </p:nvCxnSpPr>
        <p:spPr>
          <a:xfrm>
            <a:off x="4659078" y="4069727"/>
            <a:ext cx="283029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ED7AD00-566A-B114-038A-16D8A78E3D11}"/>
              </a:ext>
            </a:extLst>
          </p:cNvPr>
          <p:cNvSpPr txBox="1"/>
          <p:nvPr/>
        </p:nvSpPr>
        <p:spPr>
          <a:xfrm>
            <a:off x="6946149" y="4477244"/>
            <a:ext cx="106477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/>
              <a:t>Samuel</a:t>
            </a:r>
          </a:p>
          <a:p>
            <a:pPr algn="ctr"/>
            <a:r>
              <a:rPr lang="en-GB" sz="1400" b="1" dirty="0"/>
              <a:t>Barnabas</a:t>
            </a:r>
          </a:p>
          <a:p>
            <a:pPr algn="ctr"/>
            <a:r>
              <a:rPr lang="en-GB" sz="1400" b="1" dirty="0"/>
              <a:t>MATTHEWS</a:t>
            </a:r>
          </a:p>
          <a:p>
            <a:pPr algn="ctr"/>
            <a:r>
              <a:rPr lang="en-GB" sz="1000" dirty="0"/>
              <a:t>b. 12-Feb-2019</a:t>
            </a:r>
          </a:p>
          <a:p>
            <a:pPr algn="ctr"/>
            <a:r>
              <a:rPr lang="en-GB" sz="1000" dirty="0"/>
              <a:t>Stevenage</a:t>
            </a:r>
          </a:p>
          <a:p>
            <a:pPr algn="ctr"/>
            <a:endParaRPr lang="en-GB" sz="1000" dirty="0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6C32B708-1BC5-7E35-9C2E-D08F04F58666}"/>
              </a:ext>
            </a:extLst>
          </p:cNvPr>
          <p:cNvSpPr txBox="1"/>
          <p:nvPr/>
        </p:nvSpPr>
        <p:spPr>
          <a:xfrm>
            <a:off x="11101913" y="2018191"/>
            <a:ext cx="992579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/>
              <a:t>Joseph</a:t>
            </a:r>
          </a:p>
          <a:p>
            <a:pPr algn="ctr"/>
            <a:r>
              <a:rPr lang="en-GB" sz="1400" b="1" dirty="0"/>
              <a:t>Michael</a:t>
            </a:r>
          </a:p>
          <a:p>
            <a:pPr algn="ctr"/>
            <a:r>
              <a:rPr lang="en-GB" sz="1400" b="1" dirty="0"/>
              <a:t>Vincent</a:t>
            </a:r>
          </a:p>
          <a:p>
            <a:pPr algn="ctr"/>
            <a:r>
              <a:rPr lang="en-GB" sz="1000" dirty="0"/>
              <a:t>b. 21-Nov-1996</a:t>
            </a:r>
          </a:p>
          <a:p>
            <a:pPr algn="ctr"/>
            <a:r>
              <a:rPr lang="en-GB" sz="1000" dirty="0"/>
              <a:t>Redhill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8B2D807D-9C19-CE90-CB45-C356F389796B}"/>
              </a:ext>
            </a:extLst>
          </p:cNvPr>
          <p:cNvSpPr txBox="1"/>
          <p:nvPr/>
        </p:nvSpPr>
        <p:spPr>
          <a:xfrm>
            <a:off x="5843064" y="4477244"/>
            <a:ext cx="106477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/>
              <a:t>Sebastian</a:t>
            </a:r>
          </a:p>
          <a:p>
            <a:pPr algn="ctr"/>
            <a:r>
              <a:rPr lang="en-GB" sz="1400" b="1" dirty="0"/>
              <a:t>Luke</a:t>
            </a:r>
          </a:p>
          <a:p>
            <a:pPr algn="ctr"/>
            <a:r>
              <a:rPr lang="en-GB" sz="1400" b="1" dirty="0"/>
              <a:t>MATTHEWS</a:t>
            </a:r>
          </a:p>
          <a:p>
            <a:pPr algn="ctr"/>
            <a:r>
              <a:rPr lang="en-GB" sz="1000" dirty="0"/>
              <a:t>b. 20-Jan-2016</a:t>
            </a:r>
          </a:p>
          <a:p>
            <a:pPr algn="ctr"/>
            <a:r>
              <a:rPr lang="en-GB" sz="1000" dirty="0"/>
              <a:t>Stevenage</a:t>
            </a:r>
          </a:p>
          <a:p>
            <a:pPr algn="ctr"/>
            <a:endParaRPr lang="en-GB" sz="1000" dirty="0"/>
          </a:p>
        </p:txBody>
      </p: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F9A0C84F-CFDE-9302-EA8D-465E8ED4E069}"/>
              </a:ext>
            </a:extLst>
          </p:cNvPr>
          <p:cNvCxnSpPr>
            <a:cxnSpLocks/>
          </p:cNvCxnSpPr>
          <p:nvPr/>
        </p:nvCxnSpPr>
        <p:spPr>
          <a:xfrm flipV="1">
            <a:off x="7489369" y="4081036"/>
            <a:ext cx="0" cy="3692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D2D15054-51E6-3B37-E420-58892E36715E}"/>
              </a:ext>
            </a:extLst>
          </p:cNvPr>
          <p:cNvGrpSpPr/>
          <p:nvPr/>
        </p:nvGrpSpPr>
        <p:grpSpPr>
          <a:xfrm>
            <a:off x="3417597" y="679829"/>
            <a:ext cx="5016412" cy="523220"/>
            <a:chOff x="-1483585" y="2032000"/>
            <a:chExt cx="5016412" cy="523220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FC44C8BE-A179-70A3-A0B9-F7927F270DEE}"/>
                </a:ext>
              </a:extLst>
            </p:cNvPr>
            <p:cNvSpPr txBox="1"/>
            <p:nvPr/>
          </p:nvSpPr>
          <p:spPr>
            <a:xfrm>
              <a:off x="-1483585" y="2032000"/>
              <a:ext cx="221785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George Antony MATTHEWS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000" dirty="0">
                  <a:solidFill>
                    <a:prstClr val="black"/>
                  </a:solidFill>
                  <a:latin typeface="Calibri" panose="020F0502020204030204"/>
                </a:rPr>
                <a:t>b. 1960</a:t>
              </a:r>
              <a:endPara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F40C1A9F-BC54-E8F0-F5AC-FDE0B48A9067}"/>
                </a:ext>
              </a:extLst>
            </p:cNvPr>
            <p:cNvSpPr txBox="1"/>
            <p:nvPr/>
          </p:nvSpPr>
          <p:spPr>
            <a:xfrm>
              <a:off x="692804" y="2032000"/>
              <a:ext cx="27443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=</a:t>
              </a:r>
            </a:p>
            <a:p>
              <a:pPr algn="ctr"/>
              <a:endParaRPr lang="en-GB" sz="1400" b="1" dirty="0"/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02DD0E9F-B1F2-1942-BFAD-41DAA621A26B}"/>
                </a:ext>
              </a:extLst>
            </p:cNvPr>
            <p:cNvSpPr txBox="1"/>
            <p:nvPr/>
          </p:nvSpPr>
          <p:spPr>
            <a:xfrm>
              <a:off x="943015" y="2032000"/>
              <a:ext cx="25898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[Katherine Francesca] Pia LASOK</a:t>
              </a:r>
            </a:p>
            <a:p>
              <a:pPr algn="ctr"/>
              <a:r>
                <a:rPr lang="en-GB" sz="1000" dirty="0"/>
                <a:t>b. 1962</a:t>
              </a:r>
            </a:p>
          </p:txBody>
        </p:sp>
      </p:grp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DBEE3F0-B81B-6B51-FDFC-17086FD2C151}"/>
              </a:ext>
            </a:extLst>
          </p:cNvPr>
          <p:cNvCxnSpPr>
            <a:cxnSpLocks/>
          </p:cNvCxnSpPr>
          <p:nvPr/>
        </p:nvCxnSpPr>
        <p:spPr>
          <a:xfrm>
            <a:off x="5039764" y="3552532"/>
            <a:ext cx="4291" cy="49523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6ADC273-7C57-1F17-2F02-4CD4DF1F7D3A}"/>
              </a:ext>
            </a:extLst>
          </p:cNvPr>
          <p:cNvCxnSpPr>
            <a:cxnSpLocks/>
          </p:cNvCxnSpPr>
          <p:nvPr/>
        </p:nvCxnSpPr>
        <p:spPr>
          <a:xfrm flipH="1">
            <a:off x="2755681" y="3552531"/>
            <a:ext cx="78377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FAAE9EA-B939-1B97-FDFA-F83CCE59F156}"/>
              </a:ext>
            </a:extLst>
          </p:cNvPr>
          <p:cNvCxnSpPr>
            <a:cxnSpLocks/>
          </p:cNvCxnSpPr>
          <p:nvPr/>
        </p:nvCxnSpPr>
        <p:spPr>
          <a:xfrm flipV="1">
            <a:off x="3539451" y="3458029"/>
            <a:ext cx="0" cy="9450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B319C7E6-C502-4B41-703D-8281CB40DDF0}"/>
              </a:ext>
            </a:extLst>
          </p:cNvPr>
          <p:cNvSpPr txBox="1"/>
          <p:nvPr/>
        </p:nvSpPr>
        <p:spPr>
          <a:xfrm>
            <a:off x="664178" y="4483195"/>
            <a:ext cx="1064779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/>
              <a:t>Dominic</a:t>
            </a:r>
          </a:p>
          <a:p>
            <a:pPr algn="ctr"/>
            <a:r>
              <a:rPr lang="en-GB" sz="1400" b="1" dirty="0"/>
              <a:t>Benjamin</a:t>
            </a:r>
          </a:p>
          <a:p>
            <a:pPr algn="ctr"/>
            <a:r>
              <a:rPr lang="en-GB" sz="1400" b="1" dirty="0"/>
              <a:t>Thomas</a:t>
            </a:r>
          </a:p>
          <a:p>
            <a:pPr algn="ctr"/>
            <a:r>
              <a:rPr lang="en-GB" sz="1400" b="1" dirty="0"/>
              <a:t>MATTHEWS</a:t>
            </a:r>
            <a:endParaRPr lang="en-GB" sz="1000" dirty="0"/>
          </a:p>
          <a:p>
            <a:pPr algn="ctr"/>
            <a:r>
              <a:rPr lang="en-GB" sz="1000" dirty="0"/>
              <a:t>b. 16-Jun-2015</a:t>
            </a:r>
          </a:p>
          <a:p>
            <a:pPr algn="ctr"/>
            <a:r>
              <a:rPr lang="en-GB" sz="1000" dirty="0"/>
              <a:t>Sutton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296C7F7-F3DF-AFC7-0104-3F9C1E06208B}"/>
              </a:ext>
            </a:extLst>
          </p:cNvPr>
          <p:cNvCxnSpPr>
            <a:cxnSpLocks/>
            <a:stCxn id="9" idx="2"/>
            <a:endCxn id="19" idx="0"/>
          </p:cNvCxnSpPr>
          <p:nvPr/>
        </p:nvCxnSpPr>
        <p:spPr>
          <a:xfrm flipH="1">
            <a:off x="1196568" y="3824556"/>
            <a:ext cx="13337" cy="65863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9EED728-5314-4480-7B61-4BE601882952}"/>
              </a:ext>
            </a:extLst>
          </p:cNvPr>
          <p:cNvCxnSpPr>
            <a:cxnSpLocks/>
          </p:cNvCxnSpPr>
          <p:nvPr/>
        </p:nvCxnSpPr>
        <p:spPr>
          <a:xfrm flipV="1">
            <a:off x="2583537" y="4081036"/>
            <a:ext cx="0" cy="3692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ABE52F6-17D2-C43C-B5DF-FB8BEBFE37BD}"/>
              </a:ext>
            </a:extLst>
          </p:cNvPr>
          <p:cNvCxnSpPr>
            <a:cxnSpLocks/>
          </p:cNvCxnSpPr>
          <p:nvPr/>
        </p:nvCxnSpPr>
        <p:spPr>
          <a:xfrm>
            <a:off x="2569023" y="4069727"/>
            <a:ext cx="1150630" cy="113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66EC233D-F4F9-4BC0-C2B9-2594DDAE4CDD}"/>
              </a:ext>
            </a:extLst>
          </p:cNvPr>
          <p:cNvSpPr txBox="1"/>
          <p:nvPr/>
        </p:nvSpPr>
        <p:spPr>
          <a:xfrm>
            <a:off x="3191867" y="4477244"/>
            <a:ext cx="938847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/>
              <a:t>Elliot</a:t>
            </a:r>
          </a:p>
          <a:p>
            <a:pPr algn="ctr"/>
            <a:r>
              <a:rPr lang="en-GB" sz="1400" b="1" dirty="0"/>
              <a:t>Lawrence</a:t>
            </a:r>
          </a:p>
          <a:p>
            <a:pPr algn="ctr"/>
            <a:r>
              <a:rPr lang="en-GB" sz="1400" b="1" dirty="0"/>
              <a:t>Alexander</a:t>
            </a:r>
          </a:p>
          <a:p>
            <a:pPr algn="ctr"/>
            <a:r>
              <a:rPr lang="en-GB" sz="1400" b="1" dirty="0"/>
              <a:t>FLYNN</a:t>
            </a:r>
          </a:p>
          <a:p>
            <a:pPr algn="ctr"/>
            <a:r>
              <a:rPr lang="en-GB" sz="1000" dirty="0"/>
              <a:t>b. 12-Jul-2020</a:t>
            </a:r>
          </a:p>
          <a:p>
            <a:pPr algn="ctr"/>
            <a:r>
              <a:rPr lang="en-GB" sz="1000" dirty="0"/>
              <a:t>Tooting</a:t>
            </a:r>
          </a:p>
          <a:p>
            <a:pPr algn="ctr"/>
            <a:endParaRPr lang="en-GB" sz="1000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80FC4E6-2354-DE99-EAF8-F7B5D4B3BE71}"/>
              </a:ext>
            </a:extLst>
          </p:cNvPr>
          <p:cNvSpPr txBox="1"/>
          <p:nvPr/>
        </p:nvSpPr>
        <p:spPr>
          <a:xfrm>
            <a:off x="2099759" y="4477244"/>
            <a:ext cx="974947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/>
              <a:t>Isla</a:t>
            </a:r>
          </a:p>
          <a:p>
            <a:pPr algn="ctr"/>
            <a:r>
              <a:rPr lang="en-GB" sz="1400" b="1" dirty="0"/>
              <a:t>Caitlin</a:t>
            </a:r>
          </a:p>
          <a:p>
            <a:pPr algn="ctr"/>
            <a:r>
              <a:rPr lang="en-GB" sz="1400" b="1" dirty="0"/>
              <a:t>Elizabeth</a:t>
            </a:r>
          </a:p>
          <a:p>
            <a:pPr algn="ctr"/>
            <a:r>
              <a:rPr lang="en-GB" sz="1400" b="1" dirty="0"/>
              <a:t>FLYNN</a:t>
            </a:r>
          </a:p>
          <a:p>
            <a:pPr algn="ctr"/>
            <a:r>
              <a:rPr lang="en-GB" sz="1000" dirty="0"/>
              <a:t>b. 13-Sep-2018</a:t>
            </a:r>
          </a:p>
          <a:p>
            <a:pPr algn="ctr"/>
            <a:r>
              <a:rPr lang="en-GB" sz="1000" dirty="0"/>
              <a:t>Tooting</a:t>
            </a:r>
          </a:p>
          <a:p>
            <a:pPr algn="ctr"/>
            <a:endParaRPr lang="en-GB" sz="1000" dirty="0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35DED51E-9071-1786-3D65-EDA22D1A4F87}"/>
              </a:ext>
            </a:extLst>
          </p:cNvPr>
          <p:cNvCxnSpPr>
            <a:cxnSpLocks/>
          </p:cNvCxnSpPr>
          <p:nvPr/>
        </p:nvCxnSpPr>
        <p:spPr>
          <a:xfrm flipV="1">
            <a:off x="3701141" y="4081036"/>
            <a:ext cx="0" cy="3692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A4CE628B-9FA6-4B04-C1CB-65CF446701E2}"/>
              </a:ext>
            </a:extLst>
          </p:cNvPr>
          <p:cNvCxnSpPr>
            <a:cxnSpLocks/>
          </p:cNvCxnSpPr>
          <p:nvPr/>
        </p:nvCxnSpPr>
        <p:spPr>
          <a:xfrm>
            <a:off x="3123872" y="3552532"/>
            <a:ext cx="4291" cy="49523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52CB4598-5D39-D659-3939-7EDC1E5710EA}"/>
              </a:ext>
            </a:extLst>
          </p:cNvPr>
          <p:cNvSpPr txBox="1"/>
          <p:nvPr/>
        </p:nvSpPr>
        <p:spPr>
          <a:xfrm>
            <a:off x="7991692" y="2032000"/>
            <a:ext cx="946093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/>
              <a:t>Paula</a:t>
            </a:r>
          </a:p>
          <a:p>
            <a:pPr algn="ctr"/>
            <a:r>
              <a:rPr lang="en-GB" sz="1400" b="1" dirty="0"/>
              <a:t>Katherine</a:t>
            </a:r>
          </a:p>
          <a:p>
            <a:pPr algn="ctr"/>
            <a:r>
              <a:rPr lang="en-GB" sz="1400" b="1" dirty="0"/>
              <a:t>Anna</a:t>
            </a:r>
          </a:p>
          <a:p>
            <a:pPr algn="ctr"/>
            <a:r>
              <a:rPr lang="en-GB" sz="1000" dirty="0"/>
              <a:t>b.18-Oct-1991</a:t>
            </a:r>
          </a:p>
          <a:p>
            <a:pPr algn="ctr"/>
            <a:r>
              <a:rPr lang="en-GB" sz="1000" dirty="0"/>
              <a:t>Epsom</a:t>
            </a:r>
          </a:p>
          <a:p>
            <a:pPr algn="ctr"/>
            <a:endParaRPr lang="en-GB" sz="1400" dirty="0"/>
          </a:p>
          <a:p>
            <a:pPr algn="ctr"/>
            <a:endParaRPr lang="en-GB" sz="1400" dirty="0"/>
          </a:p>
          <a:p>
            <a:pPr algn="ctr"/>
            <a:endParaRPr lang="en-GB" sz="1400" dirty="0"/>
          </a:p>
          <a:p>
            <a:pPr algn="ctr"/>
            <a:endParaRPr lang="en-GB" sz="1000" dirty="0"/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D5B568D6-49E7-CF46-8A35-519A5B4BFDCE}"/>
              </a:ext>
            </a:extLst>
          </p:cNvPr>
          <p:cNvCxnSpPr>
            <a:cxnSpLocks/>
          </p:cNvCxnSpPr>
          <p:nvPr/>
        </p:nvCxnSpPr>
        <p:spPr>
          <a:xfrm>
            <a:off x="8464544" y="1701149"/>
            <a:ext cx="1" cy="3308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9AE495ED-18F8-6DB5-39E5-50278EBCCF9F}"/>
              </a:ext>
            </a:extLst>
          </p:cNvPr>
          <p:cNvCxnSpPr>
            <a:cxnSpLocks/>
          </p:cNvCxnSpPr>
          <p:nvPr/>
        </p:nvCxnSpPr>
        <p:spPr>
          <a:xfrm>
            <a:off x="7463046" y="1701149"/>
            <a:ext cx="1" cy="3308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AEDA6EBE-7264-7729-35F4-650436A0E940}"/>
              </a:ext>
            </a:extLst>
          </p:cNvPr>
          <p:cNvSpPr txBox="1"/>
          <p:nvPr/>
        </p:nvSpPr>
        <p:spPr>
          <a:xfrm>
            <a:off x="5139216" y="4477244"/>
            <a:ext cx="81785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i="1" dirty="0"/>
              <a:t>Agnes</a:t>
            </a:r>
          </a:p>
          <a:p>
            <a:pPr algn="ctr"/>
            <a:r>
              <a:rPr lang="en-GB" sz="1000" i="1" dirty="0"/>
              <a:t>stillborn</a:t>
            </a:r>
          </a:p>
          <a:p>
            <a:pPr algn="ctr"/>
            <a:r>
              <a:rPr lang="en-GB" sz="1000" i="1" dirty="0"/>
              <a:t>2-May-2013</a:t>
            </a:r>
          </a:p>
          <a:p>
            <a:pPr algn="ctr"/>
            <a:r>
              <a:rPr lang="en-GB" sz="1000" i="1" dirty="0"/>
              <a:t>Sutton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23117EFC-5966-3215-26C8-DDF43DD8C031}"/>
              </a:ext>
            </a:extLst>
          </p:cNvPr>
          <p:cNvSpPr txBox="1"/>
          <p:nvPr/>
        </p:nvSpPr>
        <p:spPr>
          <a:xfrm>
            <a:off x="4130383" y="4477244"/>
            <a:ext cx="106477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/>
              <a:t>Lydia</a:t>
            </a:r>
          </a:p>
          <a:p>
            <a:pPr algn="ctr"/>
            <a:r>
              <a:rPr lang="en-GB" sz="1400" b="1" dirty="0"/>
              <a:t>Elaine</a:t>
            </a:r>
          </a:p>
          <a:p>
            <a:pPr algn="ctr"/>
            <a:r>
              <a:rPr lang="en-GB" sz="1400" b="1" dirty="0"/>
              <a:t>MATTHEWS</a:t>
            </a:r>
          </a:p>
          <a:p>
            <a:pPr algn="ctr"/>
            <a:r>
              <a:rPr lang="en-GB" sz="1000" dirty="0"/>
              <a:t>b. 2-May-2013</a:t>
            </a:r>
          </a:p>
          <a:p>
            <a:pPr algn="ctr"/>
            <a:r>
              <a:rPr lang="en-GB" sz="1000" dirty="0"/>
              <a:t>Sutton</a:t>
            </a:r>
          </a:p>
          <a:p>
            <a:pPr algn="ctr"/>
            <a:endParaRPr lang="en-GB" sz="1000" dirty="0"/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B7C317BA-9F76-B2B3-0CD1-71BFCE05ECB7}"/>
              </a:ext>
            </a:extLst>
          </p:cNvPr>
          <p:cNvCxnSpPr>
            <a:cxnSpLocks/>
          </p:cNvCxnSpPr>
          <p:nvPr/>
        </p:nvCxnSpPr>
        <p:spPr>
          <a:xfrm flipV="1">
            <a:off x="4659078" y="4081036"/>
            <a:ext cx="0" cy="3692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EC6E823F-CAD3-7670-C9D2-640B8BC8DCB2}"/>
              </a:ext>
            </a:extLst>
          </p:cNvPr>
          <p:cNvCxnSpPr>
            <a:cxnSpLocks/>
          </p:cNvCxnSpPr>
          <p:nvPr/>
        </p:nvCxnSpPr>
        <p:spPr>
          <a:xfrm flipV="1">
            <a:off x="5573482" y="4081036"/>
            <a:ext cx="0" cy="3692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Action Button: Return 83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F526E3F9-487F-DE65-EAF5-6BBF3F4BA8FB}"/>
              </a:ext>
            </a:extLst>
          </p:cNvPr>
          <p:cNvSpPr/>
          <p:nvPr/>
        </p:nvSpPr>
        <p:spPr>
          <a:xfrm>
            <a:off x="4472734" y="301341"/>
            <a:ext cx="274434" cy="369459"/>
          </a:xfrm>
          <a:prstGeom prst="actionButtonRetur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2B63637-7384-6389-9A2A-C4F660C20B00}"/>
              </a:ext>
            </a:extLst>
          </p:cNvPr>
          <p:cNvGrpSpPr/>
          <p:nvPr/>
        </p:nvGrpSpPr>
        <p:grpSpPr>
          <a:xfrm>
            <a:off x="199718" y="2032000"/>
            <a:ext cx="1994811" cy="1792556"/>
            <a:chOff x="199718" y="2032000"/>
            <a:chExt cx="1994811" cy="1792556"/>
          </a:xfrm>
        </p:grpSpPr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4DD44543-C3BF-0E91-7787-9EBFEA811140}"/>
                </a:ext>
              </a:extLst>
            </p:cNvPr>
            <p:cNvGrpSpPr/>
            <p:nvPr/>
          </p:nvGrpSpPr>
          <p:grpSpPr>
            <a:xfrm>
              <a:off x="199718" y="2032000"/>
              <a:ext cx="1994811" cy="1754326"/>
              <a:chOff x="4161692" y="267887"/>
              <a:chExt cx="1994811" cy="1754326"/>
            </a:xfrm>
          </p:grpSpPr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3D3F3999-D159-EE7A-00F2-EEFB9447FE17}"/>
                  </a:ext>
                </a:extLst>
              </p:cNvPr>
              <p:cNvSpPr txBox="1"/>
              <p:nvPr/>
            </p:nvSpPr>
            <p:spPr>
              <a:xfrm>
                <a:off x="4161692" y="282401"/>
                <a:ext cx="1057789" cy="10464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400" b="1" dirty="0"/>
                  <a:t>Antony</a:t>
                </a:r>
              </a:p>
              <a:p>
                <a:pPr algn="ctr"/>
                <a:r>
                  <a:rPr lang="en-GB" sz="1400" b="1" dirty="0"/>
                  <a:t>Christopher</a:t>
                </a:r>
              </a:p>
              <a:p>
                <a:pPr algn="ctr"/>
                <a:r>
                  <a:rPr lang="en-GB" sz="1400" b="1" dirty="0"/>
                  <a:t>Joseph</a:t>
                </a:r>
              </a:p>
              <a:p>
                <a:pPr algn="ctr"/>
                <a:r>
                  <a:rPr lang="en-GB" sz="1000" dirty="0"/>
                  <a:t>b. 27-Jan-1985</a:t>
                </a:r>
              </a:p>
              <a:p>
                <a:pPr algn="ctr"/>
                <a:r>
                  <a:rPr lang="en-GB" sz="1000" dirty="0"/>
                  <a:t>Southwark</a:t>
                </a:r>
              </a:p>
            </p:txBody>
          </p:sp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EB0AE9C5-D528-B6F2-994A-21612363055F}"/>
                  </a:ext>
                </a:extLst>
              </p:cNvPr>
              <p:cNvSpPr txBox="1"/>
              <p:nvPr/>
            </p:nvSpPr>
            <p:spPr>
              <a:xfrm>
                <a:off x="5024462" y="267887"/>
                <a:ext cx="1132041" cy="17543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400" b="1" dirty="0"/>
                  <a:t>Claire</a:t>
                </a:r>
              </a:p>
              <a:p>
                <a:pPr algn="ctr"/>
                <a:r>
                  <a:rPr lang="en-GB" sz="1400" b="1" dirty="0"/>
                  <a:t>Louise</a:t>
                </a:r>
              </a:p>
              <a:p>
                <a:pPr algn="ctr"/>
                <a:r>
                  <a:rPr lang="en-GB" sz="1400" b="1" dirty="0"/>
                  <a:t>Merrick</a:t>
                </a:r>
              </a:p>
              <a:p>
                <a:pPr algn="ctr"/>
                <a:r>
                  <a:rPr lang="en-GB" sz="1400" b="1" dirty="0"/>
                  <a:t>BALES</a:t>
                </a:r>
              </a:p>
              <a:p>
                <a:pPr algn="ctr"/>
                <a:r>
                  <a:rPr lang="en-GB" sz="1200" b="1" dirty="0"/>
                  <a:t>(née THOMAS)</a:t>
                </a:r>
              </a:p>
              <a:p>
                <a:pPr algn="ctr"/>
                <a:r>
                  <a:rPr lang="en-GB" sz="1000" dirty="0"/>
                  <a:t>b. 25-Jan-1969</a:t>
                </a:r>
              </a:p>
              <a:p>
                <a:pPr algn="ctr"/>
                <a:r>
                  <a:rPr lang="en-GB" sz="1000" dirty="0"/>
                  <a:t>Slough</a:t>
                </a:r>
              </a:p>
              <a:p>
                <a:pPr algn="ctr"/>
                <a:endParaRPr lang="en-GB" sz="1000" dirty="0"/>
              </a:p>
              <a:p>
                <a:pPr algn="ctr"/>
                <a:endParaRPr lang="en-GB" sz="1000" dirty="0"/>
              </a:p>
            </p:txBody>
          </p:sp>
        </p:grp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9860989C-27C8-354C-6807-2C4696AA460E}"/>
                </a:ext>
              </a:extLst>
            </p:cNvPr>
            <p:cNvSpPr txBox="1"/>
            <p:nvPr/>
          </p:nvSpPr>
          <p:spPr>
            <a:xfrm>
              <a:off x="764109" y="2039452"/>
              <a:ext cx="891591" cy="17851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=</a:t>
              </a:r>
            </a:p>
            <a:p>
              <a:pPr algn="ctr"/>
              <a:endParaRPr lang="en-GB" sz="1400" b="1" dirty="0"/>
            </a:p>
            <a:p>
              <a:pPr algn="ctr"/>
              <a:endParaRPr lang="en-GB" sz="1400" b="1" dirty="0"/>
            </a:p>
            <a:p>
              <a:pPr algn="ctr"/>
              <a:endParaRPr lang="en-GB" sz="1400" b="1" dirty="0"/>
            </a:p>
            <a:p>
              <a:pPr algn="ctr"/>
              <a:endParaRPr lang="en-GB" sz="1400" b="1" dirty="0"/>
            </a:p>
            <a:p>
              <a:pPr algn="ctr"/>
              <a:endParaRPr lang="en-GB" sz="1000" b="1" dirty="0"/>
            </a:p>
            <a:p>
              <a:pPr algn="ctr"/>
              <a:endParaRPr lang="en-GB" sz="1000" b="1" dirty="0"/>
            </a:p>
            <a:p>
              <a:pPr algn="ctr"/>
              <a:r>
                <a:rPr lang="en-GB" sz="1000" dirty="0"/>
                <a:t>m. 8-Jul-2023</a:t>
              </a:r>
            </a:p>
            <a:p>
              <a:pPr algn="ctr"/>
              <a:r>
                <a:rPr lang="en-GB" sz="1000" dirty="0"/>
                <a:t>Carshalton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AA3EBC4-41CF-1C09-782C-6944853820ED}"/>
              </a:ext>
            </a:extLst>
          </p:cNvPr>
          <p:cNvGrpSpPr/>
          <p:nvPr/>
        </p:nvGrpSpPr>
        <p:grpSpPr>
          <a:xfrm>
            <a:off x="4101961" y="2032000"/>
            <a:ext cx="1891932" cy="1354217"/>
            <a:chOff x="4101961" y="2032000"/>
            <a:chExt cx="1891932" cy="1354217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62E05372-24E1-7605-0F39-4B5D0368B741}"/>
                </a:ext>
              </a:extLst>
            </p:cNvPr>
            <p:cNvSpPr txBox="1"/>
            <p:nvPr/>
          </p:nvSpPr>
          <p:spPr>
            <a:xfrm>
              <a:off x="4101961" y="2032000"/>
              <a:ext cx="974947" cy="10464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Peter</a:t>
              </a:r>
            </a:p>
            <a:p>
              <a:pPr algn="ctr"/>
              <a:r>
                <a:rPr lang="en-GB" sz="1400" b="1" dirty="0"/>
                <a:t>Max</a:t>
              </a:r>
            </a:p>
            <a:p>
              <a:pPr algn="ctr"/>
              <a:r>
                <a:rPr lang="en-GB" sz="1400" b="1" dirty="0"/>
                <a:t>Dominik</a:t>
              </a:r>
            </a:p>
            <a:p>
              <a:pPr algn="ctr"/>
              <a:r>
                <a:rPr lang="en-GB" sz="1000" dirty="0"/>
                <a:t>b. 21-Sep-1988</a:t>
              </a:r>
            </a:p>
            <a:p>
              <a:pPr algn="ctr"/>
              <a:r>
                <a:rPr lang="en-GB" sz="1000" dirty="0"/>
                <a:t>Epsom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7D5F39C-B0D4-A320-CC65-9D96C4F1031D}"/>
                </a:ext>
              </a:extLst>
            </p:cNvPr>
            <p:cNvSpPr txBox="1"/>
            <p:nvPr/>
          </p:nvSpPr>
          <p:spPr>
            <a:xfrm>
              <a:off x="5071846" y="2032000"/>
              <a:ext cx="922047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Frances</a:t>
              </a:r>
            </a:p>
            <a:p>
              <a:pPr algn="ctr"/>
              <a:r>
                <a:rPr lang="en-GB" sz="1400" b="1" dirty="0"/>
                <a:t>Elizabeth</a:t>
              </a:r>
            </a:p>
            <a:p>
              <a:pPr algn="ctr"/>
              <a:r>
                <a:rPr lang="en-GB" sz="1400" b="1" dirty="0"/>
                <a:t>BALMER</a:t>
              </a:r>
            </a:p>
            <a:p>
              <a:pPr algn="ctr"/>
              <a:r>
                <a:rPr lang="en-GB" sz="1000" dirty="0"/>
                <a:t>b. 14-Jul-1989</a:t>
              </a:r>
            </a:p>
            <a:p>
              <a:pPr algn="ctr"/>
              <a:r>
                <a:rPr lang="en-GB" sz="1000" dirty="0"/>
                <a:t>Stevenage</a:t>
              </a:r>
            </a:p>
            <a:p>
              <a:pPr algn="ctr"/>
              <a:endParaRPr lang="en-GB" sz="1000" dirty="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349B3B5-4C99-648D-391F-8CB9094FD32C}"/>
                </a:ext>
              </a:extLst>
            </p:cNvPr>
            <p:cNvSpPr txBox="1"/>
            <p:nvPr/>
          </p:nvSpPr>
          <p:spPr>
            <a:xfrm>
              <a:off x="4499637" y="2032000"/>
              <a:ext cx="1021433" cy="13542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=</a:t>
              </a:r>
            </a:p>
            <a:p>
              <a:pPr algn="ctr"/>
              <a:endParaRPr lang="en-GB" sz="1400" b="1" dirty="0"/>
            </a:p>
            <a:p>
              <a:pPr algn="ctr"/>
              <a:endParaRPr lang="en-GB" sz="1400" b="1" dirty="0"/>
            </a:p>
            <a:p>
              <a:pPr algn="ctr"/>
              <a:endParaRPr lang="en-GB" sz="1000" b="1" dirty="0"/>
            </a:p>
            <a:p>
              <a:pPr algn="ctr"/>
              <a:endParaRPr lang="en-GB" sz="1000" b="1" dirty="0"/>
            </a:p>
            <a:p>
              <a:pPr algn="ctr"/>
              <a:r>
                <a:rPr lang="en-GB" sz="1000" dirty="0"/>
                <a:t>m. 31-Aug-2011</a:t>
              </a:r>
            </a:p>
            <a:p>
              <a:pPr algn="ctr"/>
              <a:r>
                <a:rPr lang="en-GB" sz="1000" dirty="0"/>
                <a:t>Baldock </a:t>
              </a:r>
              <a:endParaRPr lang="en-GB" sz="1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774590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A4F0F5F7-E894-3476-120D-7813100E3A4A}"/>
              </a:ext>
            </a:extLst>
          </p:cNvPr>
          <p:cNvCxnSpPr>
            <a:cxnSpLocks/>
          </p:cNvCxnSpPr>
          <p:nvPr/>
        </p:nvCxnSpPr>
        <p:spPr>
          <a:xfrm flipV="1">
            <a:off x="5724040" y="1045212"/>
            <a:ext cx="0" cy="6559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372DF74F-FE7C-F482-3894-E2CFA9481E01}"/>
              </a:ext>
            </a:extLst>
          </p:cNvPr>
          <p:cNvCxnSpPr>
            <a:cxnSpLocks/>
          </p:cNvCxnSpPr>
          <p:nvPr/>
        </p:nvCxnSpPr>
        <p:spPr>
          <a:xfrm>
            <a:off x="1410601" y="1701149"/>
            <a:ext cx="901052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E2825490-21CD-1EC1-6610-E9D505965816}"/>
              </a:ext>
            </a:extLst>
          </p:cNvPr>
          <p:cNvCxnSpPr>
            <a:cxnSpLocks/>
          </p:cNvCxnSpPr>
          <p:nvPr/>
        </p:nvCxnSpPr>
        <p:spPr>
          <a:xfrm>
            <a:off x="10423980" y="1701149"/>
            <a:ext cx="1" cy="3308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B51482C9-A387-3450-23BD-2FC9C6F3AFC1}"/>
              </a:ext>
            </a:extLst>
          </p:cNvPr>
          <p:cNvGrpSpPr/>
          <p:nvPr/>
        </p:nvGrpSpPr>
        <p:grpSpPr>
          <a:xfrm>
            <a:off x="262513" y="2046514"/>
            <a:ext cx="1402302" cy="1200329"/>
            <a:chOff x="4067872" y="267887"/>
            <a:chExt cx="1402302" cy="1200329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6CF0E792-51FC-813C-4292-AC8219C64B17}"/>
                </a:ext>
              </a:extLst>
            </p:cNvPr>
            <p:cNvSpPr txBox="1"/>
            <p:nvPr/>
          </p:nvSpPr>
          <p:spPr>
            <a:xfrm>
              <a:off x="4067872" y="267887"/>
              <a:ext cx="780983" cy="677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Hans</a:t>
              </a:r>
            </a:p>
            <a:p>
              <a:pPr algn="ctr"/>
              <a:r>
                <a:rPr lang="en-GB" sz="1400" b="1" dirty="0"/>
                <a:t>NYMAN</a:t>
              </a:r>
            </a:p>
            <a:p>
              <a:pPr algn="ctr"/>
              <a:r>
                <a:rPr lang="en-GB" sz="1000" dirty="0"/>
                <a:t>b.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7EC2B819-7472-BBEB-92B9-E2038195D6D9}"/>
                </a:ext>
              </a:extLst>
            </p:cNvPr>
            <p:cNvSpPr txBox="1"/>
            <p:nvPr/>
          </p:nvSpPr>
          <p:spPr>
            <a:xfrm>
              <a:off x="4690595" y="267887"/>
              <a:ext cx="319318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=</a:t>
              </a:r>
            </a:p>
            <a:p>
              <a:pPr algn="ctr"/>
              <a:endParaRPr lang="en-GB" sz="1400" b="1" dirty="0"/>
            </a:p>
            <a:p>
              <a:pPr algn="ctr"/>
              <a:endParaRPr lang="en-GB" sz="1400" b="1" dirty="0"/>
            </a:p>
            <a:p>
              <a:pPr algn="ctr"/>
              <a:endParaRPr lang="en-GB" sz="1000" b="1" dirty="0"/>
            </a:p>
            <a:p>
              <a:pPr algn="ctr"/>
              <a:endParaRPr lang="en-GB" sz="1000" b="1" dirty="0"/>
            </a:p>
            <a:p>
              <a:pPr algn="ctr"/>
              <a:r>
                <a:rPr lang="en-GB" sz="1000" dirty="0"/>
                <a:t>m.</a:t>
              </a:r>
              <a:endParaRPr lang="en-GB" sz="1000" b="1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A8570DD-68D5-25EF-4544-32361F395FEE}"/>
                </a:ext>
              </a:extLst>
            </p:cNvPr>
            <p:cNvSpPr txBox="1"/>
            <p:nvPr/>
          </p:nvSpPr>
          <p:spPr>
            <a:xfrm>
              <a:off x="4956059" y="267887"/>
              <a:ext cx="514115" cy="6155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Katy</a:t>
              </a:r>
            </a:p>
            <a:p>
              <a:pPr algn="ctr"/>
              <a:r>
                <a:rPr lang="en-GB" sz="1000" dirty="0"/>
                <a:t>b.</a:t>
              </a:r>
            </a:p>
            <a:p>
              <a:pPr algn="ctr"/>
              <a:endParaRPr lang="en-GB" sz="1000" dirty="0"/>
            </a:p>
          </p:txBody>
        </p: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2828AF7-22C4-D761-6FC8-CCD06AD2D190}"/>
              </a:ext>
            </a:extLst>
          </p:cNvPr>
          <p:cNvCxnSpPr>
            <a:cxnSpLocks/>
          </p:cNvCxnSpPr>
          <p:nvPr/>
        </p:nvCxnSpPr>
        <p:spPr>
          <a:xfrm flipV="1">
            <a:off x="1959426" y="4052007"/>
            <a:ext cx="0" cy="3692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08F53324-301C-E401-BBD4-D110A9C22863}"/>
              </a:ext>
            </a:extLst>
          </p:cNvPr>
          <p:cNvCxnSpPr>
            <a:cxnSpLocks/>
          </p:cNvCxnSpPr>
          <p:nvPr/>
        </p:nvCxnSpPr>
        <p:spPr>
          <a:xfrm>
            <a:off x="9436991" y="1701149"/>
            <a:ext cx="1" cy="3308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45B5AE53-B578-A6EE-653C-83B57899F495}"/>
              </a:ext>
            </a:extLst>
          </p:cNvPr>
          <p:cNvCxnSpPr>
            <a:cxnSpLocks/>
          </p:cNvCxnSpPr>
          <p:nvPr/>
        </p:nvCxnSpPr>
        <p:spPr>
          <a:xfrm>
            <a:off x="5373003" y="1701149"/>
            <a:ext cx="1" cy="3308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90594577-F191-F6C0-1539-85CEA0AC7AC7}"/>
              </a:ext>
            </a:extLst>
          </p:cNvPr>
          <p:cNvCxnSpPr>
            <a:cxnSpLocks/>
          </p:cNvCxnSpPr>
          <p:nvPr/>
        </p:nvCxnSpPr>
        <p:spPr>
          <a:xfrm>
            <a:off x="1410601" y="1701149"/>
            <a:ext cx="1" cy="3308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00BD9917-644F-A817-0DB2-7BE530597B97}"/>
              </a:ext>
            </a:extLst>
          </p:cNvPr>
          <p:cNvCxnSpPr>
            <a:cxnSpLocks/>
          </p:cNvCxnSpPr>
          <p:nvPr/>
        </p:nvCxnSpPr>
        <p:spPr>
          <a:xfrm>
            <a:off x="478964" y="4040698"/>
            <a:ext cx="3774524" cy="113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ED7AD00-566A-B114-038A-16D8A78E3D11}"/>
              </a:ext>
            </a:extLst>
          </p:cNvPr>
          <p:cNvSpPr txBox="1"/>
          <p:nvPr/>
        </p:nvSpPr>
        <p:spPr>
          <a:xfrm>
            <a:off x="3794408" y="4419187"/>
            <a:ext cx="8658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/>
              <a:t>Jonathan</a:t>
            </a:r>
          </a:p>
          <a:p>
            <a:pPr algn="ctr"/>
            <a:r>
              <a:rPr lang="en-GB" sz="1000" dirty="0"/>
              <a:t>b.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8B2D807D-9C19-CE90-CB45-C356F389796B}"/>
              </a:ext>
            </a:extLst>
          </p:cNvPr>
          <p:cNvSpPr txBox="1"/>
          <p:nvPr/>
        </p:nvSpPr>
        <p:spPr>
          <a:xfrm>
            <a:off x="1504858" y="4419187"/>
            <a:ext cx="7713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/>
              <a:t>Thomas</a:t>
            </a:r>
          </a:p>
          <a:p>
            <a:pPr algn="ctr"/>
            <a:r>
              <a:rPr lang="en-GB" sz="1000" dirty="0"/>
              <a:t>b.</a:t>
            </a:r>
          </a:p>
        </p:txBody>
      </p: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F9A0C84F-CFDE-9302-EA8D-465E8ED4E069}"/>
              </a:ext>
            </a:extLst>
          </p:cNvPr>
          <p:cNvCxnSpPr>
            <a:cxnSpLocks/>
          </p:cNvCxnSpPr>
          <p:nvPr/>
        </p:nvCxnSpPr>
        <p:spPr>
          <a:xfrm flipV="1">
            <a:off x="4238178" y="4052007"/>
            <a:ext cx="0" cy="3692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D2D15054-51E6-3B37-E420-58892E36715E}"/>
              </a:ext>
            </a:extLst>
          </p:cNvPr>
          <p:cNvGrpSpPr/>
          <p:nvPr/>
        </p:nvGrpSpPr>
        <p:grpSpPr>
          <a:xfrm>
            <a:off x="3287096" y="679829"/>
            <a:ext cx="3311317" cy="523220"/>
            <a:chOff x="-1614086" y="2032000"/>
            <a:chExt cx="3311317" cy="523220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FC44C8BE-A179-70A3-A0B9-F7927F270DEE}"/>
                </a:ext>
              </a:extLst>
            </p:cNvPr>
            <p:cNvSpPr txBox="1"/>
            <p:nvPr/>
          </p:nvSpPr>
          <p:spPr>
            <a:xfrm>
              <a:off x="-1614086" y="2032000"/>
              <a:ext cx="22466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Clifford John Duncan MILLS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000" dirty="0">
                  <a:solidFill>
                    <a:prstClr val="black"/>
                  </a:solidFill>
                  <a:latin typeface="Calibri" panose="020F0502020204030204"/>
                </a:rPr>
                <a:t>b. 1955</a:t>
              </a:r>
              <a:endPara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F40C1A9F-BC54-E8F0-F5AC-FDE0B48A9067}"/>
                </a:ext>
              </a:extLst>
            </p:cNvPr>
            <p:cNvSpPr txBox="1"/>
            <p:nvPr/>
          </p:nvSpPr>
          <p:spPr>
            <a:xfrm>
              <a:off x="692804" y="2032000"/>
              <a:ext cx="27443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=</a:t>
              </a:r>
            </a:p>
            <a:p>
              <a:pPr algn="ctr"/>
              <a:endParaRPr lang="en-GB" sz="1400" b="1" dirty="0"/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02DD0E9F-B1F2-1942-BFAD-41DAA621A26B}"/>
                </a:ext>
              </a:extLst>
            </p:cNvPr>
            <p:cNvSpPr txBox="1"/>
            <p:nvPr/>
          </p:nvSpPr>
          <p:spPr>
            <a:xfrm>
              <a:off x="1094951" y="2032000"/>
              <a:ext cx="6022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Sarah</a:t>
              </a:r>
            </a:p>
            <a:p>
              <a:pPr algn="ctr"/>
              <a:endParaRPr lang="en-GB" sz="1000" dirty="0"/>
            </a:p>
          </p:txBody>
        </p:sp>
      </p:grp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DBEE3F0-B81B-6B51-FDFC-17086FD2C151}"/>
              </a:ext>
            </a:extLst>
          </p:cNvPr>
          <p:cNvCxnSpPr>
            <a:cxnSpLocks/>
          </p:cNvCxnSpPr>
          <p:nvPr/>
        </p:nvCxnSpPr>
        <p:spPr>
          <a:xfrm>
            <a:off x="1039205" y="3523503"/>
            <a:ext cx="4291" cy="49523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9EED728-5314-4480-7B61-4BE601882952}"/>
              </a:ext>
            </a:extLst>
          </p:cNvPr>
          <p:cNvCxnSpPr>
            <a:cxnSpLocks/>
          </p:cNvCxnSpPr>
          <p:nvPr/>
        </p:nvCxnSpPr>
        <p:spPr>
          <a:xfrm flipV="1">
            <a:off x="5384790" y="4052007"/>
            <a:ext cx="0" cy="3692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ABE52F6-17D2-C43C-B5DF-FB8BEBFE37BD}"/>
              </a:ext>
            </a:extLst>
          </p:cNvPr>
          <p:cNvCxnSpPr>
            <a:cxnSpLocks/>
          </p:cNvCxnSpPr>
          <p:nvPr/>
        </p:nvCxnSpPr>
        <p:spPr>
          <a:xfrm>
            <a:off x="5384790" y="4040698"/>
            <a:ext cx="787777" cy="113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66EC233D-F4F9-4BC0-C2B9-2594DDAE4CDD}"/>
              </a:ext>
            </a:extLst>
          </p:cNvPr>
          <p:cNvSpPr txBox="1"/>
          <p:nvPr/>
        </p:nvSpPr>
        <p:spPr>
          <a:xfrm>
            <a:off x="5731791" y="4419187"/>
            <a:ext cx="7648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/>
              <a:t>Victoria</a:t>
            </a:r>
          </a:p>
          <a:p>
            <a:pPr algn="ctr"/>
            <a:r>
              <a:rPr lang="en-GB" sz="1000" dirty="0"/>
              <a:t>b.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80FC4E6-2354-DE99-EAF8-F7B5D4B3BE71}"/>
              </a:ext>
            </a:extLst>
          </p:cNvPr>
          <p:cNvSpPr txBox="1"/>
          <p:nvPr/>
        </p:nvSpPr>
        <p:spPr>
          <a:xfrm>
            <a:off x="5126555" y="4419187"/>
            <a:ext cx="5238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/>
              <a:t>Otto</a:t>
            </a:r>
          </a:p>
          <a:p>
            <a:pPr algn="ctr"/>
            <a:r>
              <a:rPr lang="en-GB" sz="1000" dirty="0"/>
              <a:t>b.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35DED51E-9071-1786-3D65-EDA22D1A4F87}"/>
              </a:ext>
            </a:extLst>
          </p:cNvPr>
          <p:cNvCxnSpPr>
            <a:cxnSpLocks/>
          </p:cNvCxnSpPr>
          <p:nvPr/>
        </p:nvCxnSpPr>
        <p:spPr>
          <a:xfrm flipV="1">
            <a:off x="6154055" y="4052007"/>
            <a:ext cx="0" cy="3692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A4CE628B-9FA6-4B04-C1CB-65CF446701E2}"/>
              </a:ext>
            </a:extLst>
          </p:cNvPr>
          <p:cNvCxnSpPr>
            <a:cxnSpLocks/>
          </p:cNvCxnSpPr>
          <p:nvPr/>
        </p:nvCxnSpPr>
        <p:spPr>
          <a:xfrm>
            <a:off x="5779982" y="3523503"/>
            <a:ext cx="4291" cy="49523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AB930484-6BC9-294F-8512-3B41BD31B8CD}"/>
              </a:ext>
            </a:extLst>
          </p:cNvPr>
          <p:cNvSpPr txBox="1"/>
          <p:nvPr/>
        </p:nvSpPr>
        <p:spPr>
          <a:xfrm>
            <a:off x="6948873" y="2032000"/>
            <a:ext cx="10577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/>
              <a:t>Christopher</a:t>
            </a:r>
          </a:p>
          <a:p>
            <a:pPr algn="ctr"/>
            <a:r>
              <a:rPr lang="en-GB" sz="1000" dirty="0"/>
              <a:t>b.</a:t>
            </a: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9AE495ED-18F8-6DB5-39E5-50278EBCCF9F}"/>
              </a:ext>
            </a:extLst>
          </p:cNvPr>
          <p:cNvCxnSpPr>
            <a:cxnSpLocks/>
          </p:cNvCxnSpPr>
          <p:nvPr/>
        </p:nvCxnSpPr>
        <p:spPr>
          <a:xfrm>
            <a:off x="7463046" y="1701149"/>
            <a:ext cx="1" cy="3308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AEDA6EBE-7264-7729-35F4-650436A0E940}"/>
              </a:ext>
            </a:extLst>
          </p:cNvPr>
          <p:cNvSpPr txBox="1"/>
          <p:nvPr/>
        </p:nvSpPr>
        <p:spPr>
          <a:xfrm>
            <a:off x="874723" y="4419187"/>
            <a:ext cx="6672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/>
              <a:t>Evelyn</a:t>
            </a:r>
          </a:p>
          <a:p>
            <a:pPr algn="ctr"/>
            <a:r>
              <a:rPr lang="en-GB" sz="1000" dirty="0"/>
              <a:t>b.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23117EFC-5966-3215-26C8-DDF43DD8C031}"/>
              </a:ext>
            </a:extLst>
          </p:cNvPr>
          <p:cNvSpPr txBox="1"/>
          <p:nvPr/>
        </p:nvSpPr>
        <p:spPr>
          <a:xfrm>
            <a:off x="86642" y="4419187"/>
            <a:ext cx="821058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/>
              <a:t>Nicholas</a:t>
            </a:r>
          </a:p>
          <a:p>
            <a:pPr algn="ctr"/>
            <a:r>
              <a:rPr lang="en-GB" sz="1000" dirty="0"/>
              <a:t>b.</a:t>
            </a:r>
          </a:p>
          <a:p>
            <a:pPr algn="ctr"/>
            <a:endParaRPr lang="en-GB" sz="1000" dirty="0"/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B7C317BA-9F76-B2B3-0CD1-71BFCE05ECB7}"/>
              </a:ext>
            </a:extLst>
          </p:cNvPr>
          <p:cNvCxnSpPr>
            <a:cxnSpLocks/>
          </p:cNvCxnSpPr>
          <p:nvPr/>
        </p:nvCxnSpPr>
        <p:spPr>
          <a:xfrm flipV="1">
            <a:off x="493478" y="4052007"/>
            <a:ext cx="0" cy="3692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EC6E823F-CAD3-7670-C9D2-640B8BC8DCB2}"/>
              </a:ext>
            </a:extLst>
          </p:cNvPr>
          <p:cNvCxnSpPr>
            <a:cxnSpLocks/>
          </p:cNvCxnSpPr>
          <p:nvPr/>
        </p:nvCxnSpPr>
        <p:spPr>
          <a:xfrm flipV="1">
            <a:off x="1233712" y="4052007"/>
            <a:ext cx="0" cy="3692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ction Button: Return 8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6CBDA2E1-8EA0-8E70-4829-FB55928B0FA1}"/>
              </a:ext>
            </a:extLst>
          </p:cNvPr>
          <p:cNvSpPr/>
          <p:nvPr/>
        </p:nvSpPr>
        <p:spPr>
          <a:xfrm>
            <a:off x="4273199" y="310370"/>
            <a:ext cx="274434" cy="369459"/>
          </a:xfrm>
          <a:prstGeom prst="actionButtonRetur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6ACE1F1-AFE0-1CFF-4C1D-4D25A804D0E3}"/>
              </a:ext>
            </a:extLst>
          </p:cNvPr>
          <p:cNvGrpSpPr/>
          <p:nvPr/>
        </p:nvGrpSpPr>
        <p:grpSpPr>
          <a:xfrm>
            <a:off x="4959618" y="2046514"/>
            <a:ext cx="1596186" cy="1200329"/>
            <a:chOff x="4047834" y="267887"/>
            <a:chExt cx="1596186" cy="1200329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EEF08977-62DD-EEB6-E2F7-8398F63E449C}"/>
                </a:ext>
              </a:extLst>
            </p:cNvPr>
            <p:cNvSpPr txBox="1"/>
            <p:nvPr/>
          </p:nvSpPr>
          <p:spPr>
            <a:xfrm>
              <a:off x="4047834" y="267887"/>
              <a:ext cx="82105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Nicholas</a:t>
              </a:r>
            </a:p>
            <a:p>
              <a:pPr algn="ctr"/>
              <a:r>
                <a:rPr lang="en-GB" sz="1000" dirty="0"/>
                <a:t>b.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1157C64E-B1DB-F9CE-5401-078F8BCF702A}"/>
                </a:ext>
              </a:extLst>
            </p:cNvPr>
            <p:cNvSpPr txBox="1"/>
            <p:nvPr/>
          </p:nvSpPr>
          <p:spPr>
            <a:xfrm>
              <a:off x="4705196" y="267887"/>
              <a:ext cx="348172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=</a:t>
              </a:r>
            </a:p>
            <a:p>
              <a:pPr algn="ctr"/>
              <a:endParaRPr lang="en-GB" sz="1400" b="1" dirty="0"/>
            </a:p>
            <a:p>
              <a:pPr algn="ctr"/>
              <a:endParaRPr lang="en-GB" sz="1400" b="1" dirty="0"/>
            </a:p>
            <a:p>
              <a:pPr algn="ctr"/>
              <a:endParaRPr lang="en-GB" sz="1000" b="1" dirty="0"/>
            </a:p>
            <a:p>
              <a:pPr algn="ctr"/>
              <a:endParaRPr lang="en-GB" sz="1000" b="1" dirty="0"/>
            </a:p>
            <a:p>
              <a:pPr algn="ctr"/>
              <a:r>
                <a:rPr lang="en-GB" sz="1000" dirty="0"/>
                <a:t>m. </a:t>
              </a:r>
              <a:endParaRPr lang="en-GB" sz="1000" b="1" dirty="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B8D7650-E954-D117-3E1D-F38B0000C518}"/>
                </a:ext>
              </a:extLst>
            </p:cNvPr>
            <p:cNvSpPr txBox="1"/>
            <p:nvPr/>
          </p:nvSpPr>
          <p:spPr>
            <a:xfrm>
              <a:off x="4927350" y="267887"/>
              <a:ext cx="716670" cy="677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Natalia</a:t>
              </a:r>
            </a:p>
            <a:p>
              <a:pPr algn="ctr"/>
              <a:r>
                <a:rPr lang="en-GB" sz="1400" b="1" dirty="0"/>
                <a:t>“</a:t>
              </a:r>
              <a:r>
                <a:rPr lang="en-GB" sz="1400" b="1" dirty="0" err="1"/>
                <a:t>Nati</a:t>
              </a:r>
              <a:r>
                <a:rPr lang="en-GB" sz="1400" b="1" dirty="0"/>
                <a:t>”</a:t>
              </a:r>
            </a:p>
            <a:p>
              <a:pPr algn="ctr"/>
              <a:r>
                <a:rPr lang="en-GB" sz="1000" dirty="0"/>
                <a:t>b.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4612602-A3CD-F2E8-7D7A-EF1E2819DFC9}"/>
              </a:ext>
            </a:extLst>
          </p:cNvPr>
          <p:cNvGrpSpPr/>
          <p:nvPr/>
        </p:nvGrpSpPr>
        <p:grpSpPr>
          <a:xfrm>
            <a:off x="8217259" y="2046514"/>
            <a:ext cx="1511917" cy="1200329"/>
            <a:chOff x="4155879" y="267887"/>
            <a:chExt cx="1511917" cy="1200329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6062F0B-A3DB-4482-7113-FA1DDA6F2AC6}"/>
                </a:ext>
              </a:extLst>
            </p:cNvPr>
            <p:cNvSpPr txBox="1"/>
            <p:nvPr/>
          </p:nvSpPr>
          <p:spPr>
            <a:xfrm>
              <a:off x="4155879" y="267887"/>
              <a:ext cx="1011367" cy="677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Hugo</a:t>
              </a:r>
            </a:p>
            <a:p>
              <a:pPr algn="ctr"/>
              <a:r>
                <a:rPr lang="en-GB" sz="1400" b="1" dirty="0"/>
                <a:t>FURNEAUX</a:t>
              </a:r>
            </a:p>
            <a:p>
              <a:pPr algn="ctr"/>
              <a:r>
                <a:rPr lang="en-GB" sz="1000" dirty="0"/>
                <a:t>b.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0DB1D17-C089-BFD3-C73E-2C7C97DB0D04}"/>
                </a:ext>
              </a:extLst>
            </p:cNvPr>
            <p:cNvSpPr txBox="1"/>
            <p:nvPr/>
          </p:nvSpPr>
          <p:spPr>
            <a:xfrm>
              <a:off x="4806795" y="267887"/>
              <a:ext cx="348172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=</a:t>
              </a:r>
            </a:p>
            <a:p>
              <a:pPr algn="ctr"/>
              <a:endParaRPr lang="en-GB" sz="1400" b="1" dirty="0"/>
            </a:p>
            <a:p>
              <a:pPr algn="ctr"/>
              <a:endParaRPr lang="en-GB" sz="1400" b="1" dirty="0"/>
            </a:p>
            <a:p>
              <a:pPr algn="ctr"/>
              <a:endParaRPr lang="en-GB" sz="1000" b="1" dirty="0"/>
            </a:p>
            <a:p>
              <a:pPr algn="ctr"/>
              <a:endParaRPr lang="en-GB" sz="1000" b="1" dirty="0"/>
            </a:p>
            <a:p>
              <a:pPr algn="ctr"/>
              <a:r>
                <a:rPr lang="en-GB" sz="1000" dirty="0"/>
                <a:t>m. </a:t>
              </a:r>
              <a:endParaRPr lang="en-GB" sz="1000" b="1" dirty="0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829DFCAE-8171-0A73-4363-68C80B9D2167}"/>
                </a:ext>
              </a:extLst>
            </p:cNvPr>
            <p:cNvSpPr txBox="1"/>
            <p:nvPr/>
          </p:nvSpPr>
          <p:spPr>
            <a:xfrm>
              <a:off x="5048717" y="267887"/>
              <a:ext cx="61907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Helen</a:t>
              </a:r>
            </a:p>
            <a:p>
              <a:pPr algn="ctr"/>
              <a:r>
                <a:rPr lang="en-GB" sz="1000" dirty="0"/>
                <a:t>b.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DED172D-E93E-58DF-A138-41EEA2F68591}"/>
              </a:ext>
            </a:extLst>
          </p:cNvPr>
          <p:cNvGrpSpPr/>
          <p:nvPr/>
        </p:nvGrpSpPr>
        <p:grpSpPr>
          <a:xfrm>
            <a:off x="10130753" y="2046514"/>
            <a:ext cx="1406910" cy="1200329"/>
            <a:chOff x="4167995" y="267887"/>
            <a:chExt cx="1406910" cy="1200329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F0321800-97FF-DD43-CC59-A5F2CC38CD93}"/>
                </a:ext>
              </a:extLst>
            </p:cNvPr>
            <p:cNvSpPr txBox="1"/>
            <p:nvPr/>
          </p:nvSpPr>
          <p:spPr>
            <a:xfrm>
              <a:off x="4167995" y="267887"/>
              <a:ext cx="580736" cy="6155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Peter</a:t>
              </a:r>
            </a:p>
            <a:p>
              <a:pPr algn="ctr"/>
              <a:r>
                <a:rPr lang="en-GB" sz="1000" dirty="0"/>
                <a:t>b.</a:t>
              </a:r>
            </a:p>
            <a:p>
              <a:pPr algn="ctr"/>
              <a:endParaRPr lang="en-GB" sz="1000" dirty="0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27910C0F-718A-6C30-91FA-2FF2906DA44A}"/>
                </a:ext>
              </a:extLst>
            </p:cNvPr>
            <p:cNvSpPr txBox="1"/>
            <p:nvPr/>
          </p:nvSpPr>
          <p:spPr>
            <a:xfrm>
              <a:off x="4632626" y="267887"/>
              <a:ext cx="348172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=</a:t>
              </a:r>
            </a:p>
            <a:p>
              <a:pPr algn="ctr"/>
              <a:endParaRPr lang="en-GB" sz="1400" b="1" dirty="0"/>
            </a:p>
            <a:p>
              <a:pPr algn="ctr"/>
              <a:endParaRPr lang="en-GB" sz="1400" b="1" dirty="0"/>
            </a:p>
            <a:p>
              <a:pPr algn="ctr"/>
              <a:endParaRPr lang="en-GB" sz="1000" b="1" dirty="0"/>
            </a:p>
            <a:p>
              <a:pPr algn="ctr"/>
              <a:endParaRPr lang="en-GB" sz="1000" b="1" dirty="0"/>
            </a:p>
            <a:p>
              <a:pPr algn="ctr"/>
              <a:r>
                <a:rPr lang="en-GB" sz="1000" dirty="0"/>
                <a:t>m. </a:t>
              </a:r>
              <a:endParaRPr lang="en-GB" sz="1000" b="1" dirty="0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6CD5F162-750A-7A3F-986F-BCD57D6C8074}"/>
                </a:ext>
              </a:extLst>
            </p:cNvPr>
            <p:cNvSpPr txBox="1"/>
            <p:nvPr/>
          </p:nvSpPr>
          <p:spPr>
            <a:xfrm>
              <a:off x="4880356" y="267887"/>
              <a:ext cx="6945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/>
                <a:t>Abigail</a:t>
              </a:r>
            </a:p>
            <a:p>
              <a:pPr algn="ctr"/>
              <a:r>
                <a:rPr lang="en-GB" sz="1000" dirty="0"/>
                <a:t>b.</a:t>
              </a:r>
            </a:p>
          </p:txBody>
        </p: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B69D6577-DD07-8AC1-053C-24AB21ABECBA}"/>
              </a:ext>
            </a:extLst>
          </p:cNvPr>
          <p:cNvSpPr txBox="1"/>
          <p:nvPr/>
        </p:nvSpPr>
        <p:spPr>
          <a:xfrm>
            <a:off x="2260248" y="4419187"/>
            <a:ext cx="77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/>
              <a:t>Andrew</a:t>
            </a:r>
          </a:p>
          <a:p>
            <a:pPr algn="ctr"/>
            <a:r>
              <a:rPr lang="en-GB" sz="1000" dirty="0"/>
              <a:t>b.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D80166F6-EDF2-585F-8941-3E493D400CD7}"/>
              </a:ext>
            </a:extLst>
          </p:cNvPr>
          <p:cNvCxnSpPr>
            <a:cxnSpLocks/>
          </p:cNvCxnSpPr>
          <p:nvPr/>
        </p:nvCxnSpPr>
        <p:spPr>
          <a:xfrm flipV="1">
            <a:off x="2656120" y="4052007"/>
            <a:ext cx="0" cy="3692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9E4474EE-0A66-C54B-04E8-246BDC510F1A}"/>
              </a:ext>
            </a:extLst>
          </p:cNvPr>
          <p:cNvCxnSpPr>
            <a:cxnSpLocks/>
          </p:cNvCxnSpPr>
          <p:nvPr/>
        </p:nvCxnSpPr>
        <p:spPr>
          <a:xfrm flipV="1">
            <a:off x="9956801" y="4052007"/>
            <a:ext cx="0" cy="3692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499A2042-0C64-A624-9121-87530E71C40D}"/>
              </a:ext>
            </a:extLst>
          </p:cNvPr>
          <p:cNvCxnSpPr>
            <a:cxnSpLocks/>
          </p:cNvCxnSpPr>
          <p:nvPr/>
        </p:nvCxnSpPr>
        <p:spPr>
          <a:xfrm>
            <a:off x="7982859" y="4040698"/>
            <a:ext cx="1988319" cy="113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C774D4B3-D84B-989E-5AD9-530E4AD079F3}"/>
              </a:ext>
            </a:extLst>
          </p:cNvPr>
          <p:cNvSpPr txBox="1"/>
          <p:nvPr/>
        </p:nvSpPr>
        <p:spPr>
          <a:xfrm>
            <a:off x="9627620" y="4419187"/>
            <a:ext cx="520592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/>
              <a:t>Eliza</a:t>
            </a:r>
          </a:p>
          <a:p>
            <a:pPr algn="ctr"/>
            <a:r>
              <a:rPr lang="en-GB" sz="1400" b="1" dirty="0"/>
              <a:t>Jean</a:t>
            </a:r>
          </a:p>
          <a:p>
            <a:pPr algn="ctr"/>
            <a:r>
              <a:rPr lang="en-GB" sz="1000" dirty="0"/>
              <a:t>b. </a:t>
            </a: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3C9BAFF6-CF50-4EE8-5463-E3E592896C77}"/>
              </a:ext>
            </a:extLst>
          </p:cNvPr>
          <p:cNvCxnSpPr>
            <a:cxnSpLocks/>
          </p:cNvCxnSpPr>
          <p:nvPr/>
        </p:nvCxnSpPr>
        <p:spPr>
          <a:xfrm>
            <a:off x="9002155" y="3523503"/>
            <a:ext cx="4291" cy="49523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C019B484-F6B8-6D5E-F7F0-B6585DD8F3C7}"/>
              </a:ext>
            </a:extLst>
          </p:cNvPr>
          <p:cNvSpPr txBox="1"/>
          <p:nvPr/>
        </p:nvSpPr>
        <p:spPr>
          <a:xfrm>
            <a:off x="8688860" y="4419187"/>
            <a:ext cx="569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/>
              <a:t>Olive</a:t>
            </a:r>
          </a:p>
          <a:p>
            <a:pPr algn="ctr"/>
            <a:r>
              <a:rPr lang="en-GB" sz="1000" dirty="0"/>
              <a:t>b. 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BCAF94BF-D121-72C3-A654-4A20607785D8}"/>
              </a:ext>
            </a:extLst>
          </p:cNvPr>
          <p:cNvSpPr txBox="1"/>
          <p:nvPr/>
        </p:nvSpPr>
        <p:spPr>
          <a:xfrm>
            <a:off x="7604483" y="4419187"/>
            <a:ext cx="793166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/>
              <a:t>Dorothy</a:t>
            </a:r>
          </a:p>
          <a:p>
            <a:pPr algn="ctr"/>
            <a:r>
              <a:rPr lang="en-GB" sz="1400" b="1" dirty="0"/>
              <a:t>Anne</a:t>
            </a:r>
          </a:p>
          <a:p>
            <a:pPr algn="ctr"/>
            <a:r>
              <a:rPr lang="en-GB" sz="1000" dirty="0"/>
              <a:t>b. 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1345942C-3CB5-DC45-11AE-DF529531639C}"/>
              </a:ext>
            </a:extLst>
          </p:cNvPr>
          <p:cNvCxnSpPr>
            <a:cxnSpLocks/>
          </p:cNvCxnSpPr>
          <p:nvPr/>
        </p:nvCxnSpPr>
        <p:spPr>
          <a:xfrm flipV="1">
            <a:off x="7997373" y="4052007"/>
            <a:ext cx="0" cy="3692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1F9D1A47-36DE-30BF-F325-2428351A3805}"/>
              </a:ext>
            </a:extLst>
          </p:cNvPr>
          <p:cNvCxnSpPr>
            <a:cxnSpLocks/>
          </p:cNvCxnSpPr>
          <p:nvPr/>
        </p:nvCxnSpPr>
        <p:spPr>
          <a:xfrm flipV="1">
            <a:off x="8998861" y="4052007"/>
            <a:ext cx="0" cy="3692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C99CA3DB-AF5F-E9BD-A1E3-4108D74D32EF}"/>
              </a:ext>
            </a:extLst>
          </p:cNvPr>
          <p:cNvSpPr txBox="1"/>
          <p:nvPr/>
        </p:nvSpPr>
        <p:spPr>
          <a:xfrm>
            <a:off x="3011568" y="4419187"/>
            <a:ext cx="864018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/>
              <a:t>Elizabeth</a:t>
            </a:r>
          </a:p>
          <a:p>
            <a:pPr algn="ctr"/>
            <a:r>
              <a:rPr lang="en-GB" sz="1400" b="1" dirty="0"/>
              <a:t>Anne</a:t>
            </a:r>
          </a:p>
          <a:p>
            <a:pPr algn="ctr"/>
            <a:r>
              <a:rPr lang="en-GB" sz="1000" dirty="0"/>
              <a:t>b.</a:t>
            </a: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13217440-B4B2-3150-8A81-21BC69C17F10}"/>
              </a:ext>
            </a:extLst>
          </p:cNvPr>
          <p:cNvCxnSpPr>
            <a:cxnSpLocks/>
          </p:cNvCxnSpPr>
          <p:nvPr/>
        </p:nvCxnSpPr>
        <p:spPr>
          <a:xfrm flipV="1">
            <a:off x="3454408" y="4052007"/>
            <a:ext cx="0" cy="3692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2962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6983</TotalTime>
  <Words>1037</Words>
  <Application>Microsoft Office PowerPoint</Application>
  <PresentationFormat>Widescreen</PresentationFormat>
  <Paragraphs>912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George Matthews</dc:creator>
  <cp:lastModifiedBy>George Matthews</cp:lastModifiedBy>
  <cp:revision>22</cp:revision>
  <dcterms:created xsi:type="dcterms:W3CDTF">2022-09-04T18:28:08Z</dcterms:created>
  <dcterms:modified xsi:type="dcterms:W3CDTF">2024-04-01T18:33:24Z</dcterms:modified>
</cp:coreProperties>
</file>